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3.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4.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5.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6.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7.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8.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9.xml" ContentType="application/vnd.openxmlformats-officedocument.presentationml.notesSlide+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notesSlides/notesSlide10.xml" ContentType="application/vnd.openxmlformats-officedocument.presentationml.notesSlide+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notesSlides/notesSlide11.xml" ContentType="application/vnd.openxmlformats-officedocument.presentationml.notesSlide+xml"/>
  <Override PartName="/ppt/tags/tag320.xml" ContentType="application/vnd.openxmlformats-officedocument.presentationml.tags+xml"/>
  <Override PartName="/ppt/tags/tag321.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notesSlides/notesSlide12.xml" ContentType="application/vnd.openxmlformats-officedocument.presentationml.notesSlide+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notesSlides/notesSlide13.xml" ContentType="application/vnd.openxmlformats-officedocument.presentationml.notesSlide+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notesSlides/notesSlide14.xml" ContentType="application/vnd.openxmlformats-officedocument.presentationml.notesSlide+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notesSlides/notesSlide15.xml" ContentType="application/vnd.openxmlformats-officedocument.presentationml.notesSlide+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notesSlides/notesSlide16.xml" ContentType="application/vnd.openxmlformats-officedocument.presentationml.notesSlide+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notesSlides/notesSlide17.xml" ContentType="application/vnd.openxmlformats-officedocument.presentationml.notesSlide+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notesSlides/notesSlide18.xml" ContentType="application/vnd.openxmlformats-officedocument.presentationml.notesSlide+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notesSlides/notesSlide19.xml" ContentType="application/vnd.openxmlformats-officedocument.presentationml.notesSlide+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notesSlides/notesSlide20.xml" ContentType="application/vnd.openxmlformats-officedocument.presentationml.notesSlide+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notesSlides/notesSlide21.xml" ContentType="application/vnd.openxmlformats-officedocument.presentationml.notesSlide+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notesSlides/notesSlide22.xml" ContentType="application/vnd.openxmlformats-officedocument.presentationml.notesSlide+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notesSlides/notesSlide23.xml" ContentType="application/vnd.openxmlformats-officedocument.presentationml.notesSlide+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notesSlides/notesSlide24.xml" ContentType="application/vnd.openxmlformats-officedocument.presentationml.notesSlide+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notesSlides/notesSlide25.xml" ContentType="application/vnd.openxmlformats-officedocument.presentationml.notesSlide+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notesSlides/notesSlide26.xml" ContentType="application/vnd.openxmlformats-officedocument.presentationml.notesSlide+xml"/>
  <Override PartName="/ppt/charts/chart1.xml" ContentType="application/vnd.openxmlformats-officedocument.drawingml.chart+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notesSlides/notesSlide27.xml" ContentType="application/vnd.openxmlformats-officedocument.presentationml.notesSlide+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notesSlides/notesSlide28.xml" ContentType="application/vnd.openxmlformats-officedocument.presentationml.notesSlide+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notesSlides/notesSlide29.xml" ContentType="application/vnd.openxmlformats-officedocument.presentationml.notesSlide+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notesSlides/notesSlide30.xml" ContentType="application/vnd.openxmlformats-officedocument.presentationml.notesSlide+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notesSlides/notesSlide31.xml" ContentType="application/vnd.openxmlformats-officedocument.presentationml.notesSlide+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notesSlides/notesSlide32.xml" ContentType="application/vnd.openxmlformats-officedocument.presentationml.notesSlide+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notesSlides/notesSlide33.xml" ContentType="application/vnd.openxmlformats-officedocument.presentationml.notesSlide+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notesSlides/notesSlide34.xml" ContentType="application/vnd.openxmlformats-officedocument.presentationml.notesSlide+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notesSlides/notesSlide35.xml" ContentType="application/vnd.openxmlformats-officedocument.presentationml.notesSlide+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notesSlides/notesSlide36.xml" ContentType="application/vnd.openxmlformats-officedocument.presentationml.notesSlide+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notesSlides/notesSlide37.xml" ContentType="application/vnd.openxmlformats-officedocument.presentationml.notesSlide+xml"/>
  <Override PartName="/ppt/tags/tag13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322.xml" ContentType="application/vnd.openxmlformats-officedocument.presentationml.tags+xml"/>
  <Override PartName="/ppt/tags/tag328.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39"/>
  </p:notesMasterIdLst>
  <p:handoutMasterIdLst>
    <p:handoutMasterId r:id="rId40"/>
  </p:handoutMasterIdLst>
  <p:sldIdLst>
    <p:sldId id="475" r:id="rId2"/>
    <p:sldId id="423" r:id="rId3"/>
    <p:sldId id="424" r:id="rId4"/>
    <p:sldId id="425" r:id="rId5"/>
    <p:sldId id="495" r:id="rId6"/>
    <p:sldId id="429" r:id="rId7"/>
    <p:sldId id="430" r:id="rId8"/>
    <p:sldId id="431" r:id="rId9"/>
    <p:sldId id="432" r:id="rId10"/>
    <p:sldId id="433" r:id="rId11"/>
    <p:sldId id="434" r:id="rId12"/>
    <p:sldId id="435" r:id="rId13"/>
    <p:sldId id="436" r:id="rId14"/>
    <p:sldId id="437" r:id="rId15"/>
    <p:sldId id="438" r:id="rId16"/>
    <p:sldId id="440" r:id="rId17"/>
    <p:sldId id="473" r:id="rId18"/>
    <p:sldId id="441" r:id="rId19"/>
    <p:sldId id="442" r:id="rId20"/>
    <p:sldId id="443" r:id="rId21"/>
    <p:sldId id="444" r:id="rId22"/>
    <p:sldId id="445" r:id="rId23"/>
    <p:sldId id="446" r:id="rId24"/>
    <p:sldId id="447" r:id="rId25"/>
    <p:sldId id="448" r:id="rId26"/>
    <p:sldId id="449" r:id="rId27"/>
    <p:sldId id="450" r:id="rId28"/>
    <p:sldId id="451" r:id="rId29"/>
    <p:sldId id="452" r:id="rId30"/>
    <p:sldId id="453" r:id="rId31"/>
    <p:sldId id="454" r:id="rId32"/>
    <p:sldId id="455" r:id="rId33"/>
    <p:sldId id="456" r:id="rId34"/>
    <p:sldId id="457" r:id="rId35"/>
    <p:sldId id="458" r:id="rId36"/>
    <p:sldId id="459" r:id="rId37"/>
    <p:sldId id="460" r:id="rId38"/>
  </p:sldIdLst>
  <p:sldSz cx="9144000" cy="6858000" type="screen4x3"/>
  <p:notesSz cx="7010400" cy="92964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552">
          <p15:clr>
            <a:srgbClr val="A4A3A4"/>
          </p15:clr>
        </p15:guide>
        <p15:guide id="2" orient="horz" pos="4204">
          <p15:clr>
            <a:srgbClr val="A4A3A4"/>
          </p15:clr>
        </p15:guide>
        <p15:guide id="3" orient="horz" pos="3841">
          <p15:clr>
            <a:srgbClr val="A4A3A4"/>
          </p15:clr>
        </p15:guide>
        <p15:guide id="4" orient="horz" pos="1171">
          <p15:clr>
            <a:srgbClr val="A4A3A4"/>
          </p15:clr>
        </p15:guide>
        <p15:guide id="5" orient="horz" pos="3693">
          <p15:clr>
            <a:srgbClr val="A4A3A4"/>
          </p15:clr>
        </p15:guide>
        <p15:guide id="6" orient="horz" pos="3553">
          <p15:clr>
            <a:srgbClr val="A4A3A4"/>
          </p15:clr>
        </p15:guide>
        <p15:guide id="7" orient="horz" pos="4205">
          <p15:clr>
            <a:srgbClr val="A4A3A4"/>
          </p15:clr>
        </p15:guide>
        <p15:guide id="8" orient="horz" pos="2362">
          <p15:clr>
            <a:srgbClr val="A4A3A4"/>
          </p15:clr>
        </p15:guide>
        <p15:guide id="9" orient="horz" pos="481">
          <p15:clr>
            <a:srgbClr val="A4A3A4"/>
          </p15:clr>
        </p15:guide>
        <p15:guide id="10" orient="horz" pos="760">
          <p15:clr>
            <a:srgbClr val="A4A3A4"/>
          </p15:clr>
        </p15:guide>
        <p15:guide id="11" pos="212">
          <p15:clr>
            <a:srgbClr val="A4A3A4"/>
          </p15:clr>
        </p15:guide>
        <p15:guide id="12" pos="4574">
          <p15:clr>
            <a:srgbClr val="A4A3A4"/>
          </p15:clr>
        </p15:guide>
        <p15:guide id="13" pos="297">
          <p15:clr>
            <a:srgbClr val="A4A3A4"/>
          </p15:clr>
        </p15:guide>
        <p15:guide id="14" pos="152">
          <p15:clr>
            <a:srgbClr val="A4A3A4"/>
          </p15:clr>
        </p15:guide>
        <p15:guide id="15" pos="5479">
          <p15:clr>
            <a:srgbClr val="A4A3A4"/>
          </p15:clr>
        </p15:guide>
        <p15:guide id="16" pos="608">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lankenau" initials="bl" lastIdx="32" clrIdx="0"/>
  <p:cmAuthor id="1" name="Jamie Benigna" initials="JB" lastIdx="10" clrIdx="1"/>
  <p:cmAuthor id="2" name="mrobertson" initials="mr"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showScrollbar="0"/>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E1E6E7"/>
    <a:srgbClr val="E6E1D2"/>
    <a:srgbClr val="5B6458"/>
    <a:srgbClr val="0099FF"/>
    <a:srgbClr val="A0CB1D"/>
    <a:srgbClr val="5F0023"/>
    <a:srgbClr val="7E8B7A"/>
    <a:srgbClr val="AB0635"/>
    <a:srgbClr val="696A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4" autoAdjust="0"/>
    <p:restoredTop sz="67993" autoAdjust="0"/>
  </p:normalViewPr>
  <p:slideViewPr>
    <p:cSldViewPr snapToGrid="0">
      <p:cViewPr varScale="1">
        <p:scale>
          <a:sx n="60" d="100"/>
          <a:sy n="60" d="100"/>
        </p:scale>
        <p:origin x="-2328" y="-160"/>
      </p:cViewPr>
      <p:guideLst>
        <p:guide orient="horz" pos="3552"/>
        <p:guide orient="horz" pos="4204"/>
        <p:guide orient="horz" pos="3841"/>
        <p:guide orient="horz" pos="1171"/>
        <p:guide orient="horz" pos="3693"/>
        <p:guide orient="horz" pos="3553"/>
        <p:guide orient="horz" pos="4205"/>
        <p:guide orient="horz" pos="2362"/>
        <p:guide orient="horz" pos="481"/>
        <p:guide orient="horz" pos="760"/>
        <p:guide pos="212"/>
        <p:guide pos="4574"/>
        <p:guide pos="297"/>
        <p:guide pos="152"/>
        <p:guide pos="5479"/>
        <p:guide pos="6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56" d="100"/>
          <a:sy n="56" d="100"/>
        </p:scale>
        <p:origin x="183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tags" Target="tags/tag1.xml"/><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mie%20Benigna\Dropbox\CDAC\PES\PES%20Spectrum%20Generator%20-shor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3477489415702"/>
          <c:y val="0.0448129619156732"/>
          <c:w val="0.899417742975316"/>
          <c:h val="0.715777613433694"/>
        </c:manualLayout>
      </c:layout>
      <c:scatterChart>
        <c:scatterStyle val="smoothMarker"/>
        <c:varyColors val="0"/>
        <c:ser>
          <c:idx val="0"/>
          <c:order val="0"/>
          <c:tx>
            <c:strRef>
              <c:f>Data!$B$41</c:f>
              <c:strCache>
                <c:ptCount val="1"/>
                <c:pt idx="0">
                  <c:v>Nitrogen</c:v>
                </c:pt>
              </c:strCache>
            </c:strRef>
          </c:tx>
          <c:spPr>
            <a:ln w="28575">
              <a:solidFill>
                <a:srgbClr val="000080"/>
              </a:solidFill>
              <a:prstDash val="solid"/>
            </a:ln>
          </c:spPr>
          <c:marker>
            <c:symbol val="none"/>
          </c:marker>
          <c:xVal>
            <c:numRef>
              <c:f>Data!$E$45:$E$80</c:f>
              <c:numCache>
                <c:formatCode>General</c:formatCode>
                <c:ptCount val="36"/>
                <c:pt idx="0">
                  <c:v>43.65900000000001</c:v>
                </c:pt>
                <c:pt idx="1">
                  <c:v>41.58000000000001</c:v>
                </c:pt>
                <c:pt idx="2">
                  <c:v>39.6</c:v>
                </c:pt>
                <c:pt idx="3">
                  <c:v>37.62000000000001</c:v>
                </c:pt>
                <c:pt idx="4">
                  <c:v>35.73900000000001</c:v>
                </c:pt>
                <c:pt idx="5">
                  <c:v>2.701125</c:v>
                </c:pt>
                <c:pt idx="6">
                  <c:v>2.572499999999997</c:v>
                </c:pt>
                <c:pt idx="7">
                  <c:v>2.45</c:v>
                </c:pt>
                <c:pt idx="8">
                  <c:v>2.3275</c:v>
                </c:pt>
                <c:pt idx="9">
                  <c:v>2.211125</c:v>
                </c:pt>
                <c:pt idx="10">
                  <c:v>1.543499999999987</c:v>
                </c:pt>
                <c:pt idx="11">
                  <c:v>1.47</c:v>
                </c:pt>
                <c:pt idx="12">
                  <c:v>1.4</c:v>
                </c:pt>
                <c:pt idx="13">
                  <c:v>1.329999999999986</c:v>
                </c:pt>
                <c:pt idx="14">
                  <c:v>1.263499999999986</c:v>
                </c:pt>
                <c:pt idx="15">
                  <c:v>0.1</c:v>
                </c:pt>
                <c:pt idx="16">
                  <c:v>0.1</c:v>
                </c:pt>
                <c:pt idx="17">
                  <c:v>0.1</c:v>
                </c:pt>
                <c:pt idx="18">
                  <c:v>0.1</c:v>
                </c:pt>
                <c:pt idx="19">
                  <c:v>0.1</c:v>
                </c:pt>
                <c:pt idx="20">
                  <c:v>0.1</c:v>
                </c:pt>
                <c:pt idx="21">
                  <c:v>0.1</c:v>
                </c:pt>
                <c:pt idx="22">
                  <c:v>0.1</c:v>
                </c:pt>
                <c:pt idx="23">
                  <c:v>0.1</c:v>
                </c:pt>
                <c:pt idx="24">
                  <c:v>0.1</c:v>
                </c:pt>
                <c:pt idx="25">
                  <c:v>0.1</c:v>
                </c:pt>
                <c:pt idx="26">
                  <c:v>0.1</c:v>
                </c:pt>
                <c:pt idx="27">
                  <c:v>0.1</c:v>
                </c:pt>
                <c:pt idx="28">
                  <c:v>0.1</c:v>
                </c:pt>
                <c:pt idx="29">
                  <c:v>0.1</c:v>
                </c:pt>
                <c:pt idx="30">
                  <c:v>0.1</c:v>
                </c:pt>
                <c:pt idx="31">
                  <c:v>0.1</c:v>
                </c:pt>
                <c:pt idx="32">
                  <c:v>0.1</c:v>
                </c:pt>
                <c:pt idx="33">
                  <c:v>0.1</c:v>
                </c:pt>
                <c:pt idx="34">
                  <c:v>0.1</c:v>
                </c:pt>
                <c:pt idx="35">
                  <c:v>0.1</c:v>
                </c:pt>
              </c:numCache>
            </c:numRef>
          </c:xVal>
          <c:yVal>
            <c:numRef>
              <c:f>Data!$F$45:$F$80</c:f>
              <c:numCache>
                <c:formatCode>General</c:formatCode>
                <c:ptCount val="36"/>
                <c:pt idx="0">
                  <c:v>0.0</c:v>
                </c:pt>
                <c:pt idx="1">
                  <c:v>0.2</c:v>
                </c:pt>
                <c:pt idx="2">
                  <c:v>2.0</c:v>
                </c:pt>
                <c:pt idx="3">
                  <c:v>0.2</c:v>
                </c:pt>
                <c:pt idx="4">
                  <c:v>0.0</c:v>
                </c:pt>
                <c:pt idx="5">
                  <c:v>0.0</c:v>
                </c:pt>
                <c:pt idx="6">
                  <c:v>0.2</c:v>
                </c:pt>
                <c:pt idx="7">
                  <c:v>2.0</c:v>
                </c:pt>
                <c:pt idx="8">
                  <c:v>0.2</c:v>
                </c:pt>
                <c:pt idx="9">
                  <c:v>0.0</c:v>
                </c:pt>
                <c:pt idx="10">
                  <c:v>0.0</c:v>
                </c:pt>
                <c:pt idx="11">
                  <c:v>0.3</c:v>
                </c:pt>
                <c:pt idx="12">
                  <c:v>3.0</c:v>
                </c:pt>
                <c:pt idx="13">
                  <c:v>0.3</c:v>
                </c:pt>
                <c:pt idx="14">
                  <c:v>0.0</c:v>
                </c:pt>
                <c:pt idx="15">
                  <c:v>0.0</c:v>
                </c:pt>
                <c:pt idx="16">
                  <c:v>0.0</c:v>
                </c:pt>
                <c:pt idx="17">
                  <c:v>0.0</c:v>
                </c:pt>
                <c:pt idx="18">
                  <c:v>0.0</c:v>
                </c:pt>
                <c:pt idx="19">
                  <c:v>0.0</c:v>
                </c:pt>
                <c:pt idx="20">
                  <c:v>0.0</c:v>
                </c:pt>
                <c:pt idx="21">
                  <c:v>0.0</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numCache>
            </c:numRef>
          </c:yVal>
          <c:smooth val="1"/>
        </c:ser>
        <c:ser>
          <c:idx val="1"/>
          <c:order val="1"/>
          <c:tx>
            <c:strRef>
              <c:f>Data!$K$40</c:f>
              <c:strCache>
                <c:ptCount val="1"/>
              </c:strCache>
            </c:strRef>
          </c:tx>
          <c:spPr>
            <a:ln w="12700">
              <a:solidFill>
                <a:srgbClr val="FF00FF"/>
              </a:solidFill>
              <a:prstDash val="solid"/>
            </a:ln>
          </c:spPr>
          <c:marker>
            <c:symbol val="none"/>
          </c:marker>
          <c:dPt>
            <c:idx val="12"/>
            <c:bubble3D val="0"/>
            <c:spPr>
              <a:ln w="25400">
                <a:solidFill>
                  <a:srgbClr val="FF00FF"/>
                </a:solidFill>
                <a:prstDash val="solid"/>
              </a:ln>
            </c:spPr>
          </c:dPt>
          <c:xVal>
            <c:numRef>
              <c:f>Data!$N$45:$N$80</c:f>
              <c:numCache>
                <c:formatCode>General</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numCache>
            </c:numRef>
          </c:xVal>
          <c:yVal>
            <c:numRef>
              <c:f>Data!$P$45:$P$80</c:f>
              <c:numCache>
                <c:formatCode>General</c:formatCode>
                <c:ptCount val="36"/>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numCache>
            </c:numRef>
          </c:yVal>
          <c:smooth val="1"/>
        </c:ser>
        <c:dLbls>
          <c:showLegendKey val="0"/>
          <c:showVal val="0"/>
          <c:showCatName val="0"/>
          <c:showSerName val="0"/>
          <c:showPercent val="0"/>
          <c:showBubbleSize val="0"/>
        </c:dLbls>
        <c:axId val="-2132159768"/>
        <c:axId val="-2110585464"/>
      </c:scatterChart>
      <c:valAx>
        <c:axId val="-2132159768"/>
        <c:scaling>
          <c:logBase val="10.0"/>
          <c:orientation val="maxMin"/>
          <c:min val="0.1"/>
        </c:scaling>
        <c:delete val="0"/>
        <c:axPos val="b"/>
        <c:title>
          <c:tx>
            <c:rich>
              <a:bodyPr/>
              <a:lstStyle/>
              <a:p>
                <a:pPr>
                  <a:defRPr sz="1475" b="1" i="0" u="none" strike="noStrike" baseline="0">
                    <a:solidFill>
                      <a:srgbClr val="000000"/>
                    </a:solidFill>
                    <a:latin typeface="Arial"/>
                    <a:ea typeface="Arial"/>
                    <a:cs typeface="Arial"/>
                  </a:defRPr>
                </a:pPr>
                <a:r>
                  <a:rPr lang="en-US"/>
                  <a:t>Binding Energy (MJ/mol)</a:t>
                </a:r>
              </a:p>
            </c:rich>
          </c:tx>
          <c:layout>
            <c:manualLayout>
              <c:xMode val="edge"/>
              <c:yMode val="edge"/>
              <c:x val="0.411530398626575"/>
              <c:y val="0.87489856585606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475" b="0" i="0" u="none" strike="noStrike" baseline="0">
                <a:solidFill>
                  <a:srgbClr val="000000"/>
                </a:solidFill>
                <a:latin typeface="Arial"/>
                <a:ea typeface="Arial"/>
                <a:cs typeface="Arial"/>
              </a:defRPr>
            </a:pPr>
            <a:endParaRPr lang="en-US"/>
          </a:p>
        </c:txPr>
        <c:crossAx val="-2110585464"/>
        <c:crosses val="autoZero"/>
        <c:crossBetween val="midCat"/>
      </c:valAx>
      <c:valAx>
        <c:axId val="-2110585464"/>
        <c:scaling>
          <c:orientation val="minMax"/>
          <c:min val="0.0"/>
        </c:scaling>
        <c:delete val="0"/>
        <c:axPos val="r"/>
        <c:majorGridlines>
          <c:spPr>
            <a:ln w="3175">
              <a:solidFill>
                <a:srgbClr val="000000"/>
              </a:solidFill>
              <a:prstDash val="solid"/>
            </a:ln>
          </c:spPr>
        </c:majorGridlines>
        <c:title>
          <c:tx>
            <c:rich>
              <a:bodyPr/>
              <a:lstStyle/>
              <a:p>
                <a:pPr>
                  <a:defRPr sz="1475" b="1" i="0" u="none" strike="noStrike" baseline="0">
                    <a:solidFill>
                      <a:srgbClr val="000000"/>
                    </a:solidFill>
                    <a:latin typeface="Arial"/>
                    <a:ea typeface="Arial"/>
                    <a:cs typeface="Arial"/>
                  </a:defRPr>
                </a:pPr>
                <a:r>
                  <a:rPr lang="en-US"/>
                  <a:t>Relative Number of Electrons</a:t>
                </a:r>
              </a:p>
            </c:rich>
          </c:tx>
          <c:layout>
            <c:manualLayout>
              <c:xMode val="edge"/>
              <c:yMode val="edge"/>
              <c:x val="0.0103765228321232"/>
              <c:y val="0.120437131131522"/>
            </c:manualLayout>
          </c:layout>
          <c:overlay val="0"/>
          <c:spPr>
            <a:noFill/>
            <a:ln w="25400">
              <a:noFill/>
            </a:ln>
          </c:spPr>
        </c:title>
        <c:numFmt formatCode="General" sourceLinked="1"/>
        <c:majorTickMark val="out"/>
        <c:minorTickMark val="none"/>
        <c:tickLblPos val="none"/>
        <c:spPr>
          <a:ln w="3175">
            <a:solidFill>
              <a:srgbClr val="000000"/>
            </a:solidFill>
            <a:prstDash val="solid"/>
          </a:ln>
        </c:spPr>
        <c:crossAx val="-2132159768"/>
        <c:crossesAt val="0.1"/>
        <c:crossBetween val="midCat"/>
      </c:valAx>
      <c:spPr>
        <a:noFill/>
        <a:ln w="12700">
          <a:solidFill>
            <a:srgbClr val="808080"/>
          </a:solidFill>
          <a:prstDash val="solid"/>
        </a:ln>
      </c:spPr>
    </c:plotArea>
    <c:plotVisOnly val="1"/>
    <c:dispBlanksAs val="gap"/>
    <c:showDLblsOverMax val="0"/>
  </c:chart>
  <c:spPr>
    <a:solidFill>
      <a:srgbClr val="FFFFFF"/>
    </a:solidFill>
    <a:ln w="9525">
      <a:noFill/>
    </a:ln>
  </c:spPr>
  <c:txPr>
    <a:bodyPr/>
    <a:lstStyle/>
    <a:p>
      <a:pPr>
        <a:defRPr sz="1475"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3C839A5-032C-4B1B-9005-F96D57CF198C}" type="datetimeFigureOut">
              <a:rPr lang="en-US" smtClean="0"/>
              <a:pPr/>
              <a:t>7/16/18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F1BA249-492C-4ABB-92BD-8CA5F3D5EA82}" type="slidenum">
              <a:rPr lang="en-US" smtClean="0"/>
              <a:pPr/>
              <a:t>‹#›</a:t>
            </a:fld>
            <a:endParaRPr lang="en-US" dirty="0"/>
          </a:p>
        </p:txBody>
      </p:sp>
    </p:spTree>
    <p:extLst>
      <p:ext uri="{BB962C8B-B14F-4D97-AF65-F5344CB8AC3E}">
        <p14:creationId xmlns:p14="http://schemas.microsoft.com/office/powerpoint/2010/main" val="1778680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07A55E0-ADD3-4390-B1F2-6536F5F35778}" type="datetimeFigureOut">
              <a:rPr lang="en-US" smtClean="0"/>
              <a:pPr/>
              <a:t>7/16/18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8960AE3-53CF-43DD-BAB2-C6F1685F3EF6}" type="slidenum">
              <a:rPr lang="en-US" smtClean="0"/>
              <a:pPr/>
              <a:t>‹#›</a:t>
            </a:fld>
            <a:endParaRPr lang="en-US" dirty="0"/>
          </a:p>
        </p:txBody>
      </p:sp>
    </p:spTree>
    <p:extLst>
      <p:ext uri="{BB962C8B-B14F-4D97-AF65-F5344CB8AC3E}">
        <p14:creationId xmlns:p14="http://schemas.microsoft.com/office/powerpoint/2010/main" val="711266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49.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tags" Target="../tags/tag313.xml"/><Relationship Id="rId2" Type="http://schemas.openxmlformats.org/officeDocument/2006/relationships/notesMaster" Target="../notesMasters/notesMaster1.xml"/><Relationship Id="rId3"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tags" Target="../tags/tag320.xml"/><Relationship Id="rId2" Type="http://schemas.openxmlformats.org/officeDocument/2006/relationships/notesMaster" Target="../notesMasters/notesMaster1.xml"/><Relationship Id="rId3"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tags" Target="../tags/tag584.xml"/><Relationship Id="rId2" Type="http://schemas.openxmlformats.org/officeDocument/2006/relationships/notesMaster" Target="../notesMasters/notesMaster1.xml"/><Relationship Id="rId3"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tags" Target="../tags/tag593.xml"/><Relationship Id="rId2" Type="http://schemas.openxmlformats.org/officeDocument/2006/relationships/notesMaster" Target="../notesMasters/notesMaster1.xml"/><Relationship Id="rId3"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tags" Target="../tags/tag607.xml"/><Relationship Id="rId2" Type="http://schemas.openxmlformats.org/officeDocument/2006/relationships/notesMaster" Target="../notesMasters/notesMaster1.xml"/><Relationship Id="rId3"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tags" Target="../tags/tag621.xml"/><Relationship Id="rId2" Type="http://schemas.openxmlformats.org/officeDocument/2006/relationships/notesMaster" Target="../notesMasters/notesMaster1.xml"/><Relationship Id="rId3"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tags" Target="../tags/tag945.xml"/><Relationship Id="rId2" Type="http://schemas.openxmlformats.org/officeDocument/2006/relationships/notesMaster" Target="../notesMasters/notesMaster1.xml"/><Relationship Id="rId3"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tags" Target="../tags/tag948.xml"/><Relationship Id="rId2" Type="http://schemas.openxmlformats.org/officeDocument/2006/relationships/notesMaster" Target="../notesMasters/notesMaster1.xml"/><Relationship Id="rId3"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tags" Target="../tags/tag970.xml"/><Relationship Id="rId2" Type="http://schemas.openxmlformats.org/officeDocument/2006/relationships/notesMaster" Target="../notesMasters/notesMaster1.xml"/><Relationship Id="rId3"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tags" Target="../tags/tag1000.xml"/><Relationship Id="rId2" Type="http://schemas.openxmlformats.org/officeDocument/2006/relationships/notesMaster" Target="../notesMasters/notesMaster1.xml"/><Relationship Id="rId3"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tags" Target="../tags/tag112.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tags" Target="../tags/tag1004.xml"/><Relationship Id="rId2" Type="http://schemas.openxmlformats.org/officeDocument/2006/relationships/notesMaster" Target="../notesMasters/notesMaster1.xml"/><Relationship Id="rId3"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tags" Target="../tags/tag1024.xml"/><Relationship Id="rId2" Type="http://schemas.openxmlformats.org/officeDocument/2006/relationships/notesMaster" Target="../notesMasters/notesMaster1.xml"/><Relationship Id="rId3"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tags" Target="../tags/tag1031.xml"/><Relationship Id="rId2" Type="http://schemas.openxmlformats.org/officeDocument/2006/relationships/notesMaster" Target="../notesMasters/notesMaster1.xml"/><Relationship Id="rId3"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tags" Target="../tags/tag1040.xml"/><Relationship Id="rId2" Type="http://schemas.openxmlformats.org/officeDocument/2006/relationships/notesMaster" Target="../notesMasters/notesMaster1.xml"/><Relationship Id="rId3"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tags" Target="../tags/tag1056.xml"/><Relationship Id="rId2" Type="http://schemas.openxmlformats.org/officeDocument/2006/relationships/notesMaster" Target="../notesMasters/notesMaster1.xml"/><Relationship Id="rId3"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tags" Target="../tags/tag1059.xml"/><Relationship Id="rId2" Type="http://schemas.openxmlformats.org/officeDocument/2006/relationships/notesMaster" Target="../notesMasters/notesMaster1.xml"/><Relationship Id="rId3"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tags" Target="../tags/tag1065.xml"/><Relationship Id="rId2" Type="http://schemas.openxmlformats.org/officeDocument/2006/relationships/notesMaster" Target="../notesMasters/notesMaster1.xml"/><Relationship Id="rId3"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tags" Target="../tags/tag1083.xml"/><Relationship Id="rId2" Type="http://schemas.openxmlformats.org/officeDocument/2006/relationships/notesMaster" Target="../notesMasters/notesMaster1.xml"/><Relationship Id="rId3"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tags" Target="../tags/tag1090.xml"/><Relationship Id="rId2" Type="http://schemas.openxmlformats.org/officeDocument/2006/relationships/notesMaster" Target="../notesMasters/notesMaster1.xml"/><Relationship Id="rId3"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tags" Target="../tags/tag1113.xml"/><Relationship Id="rId2" Type="http://schemas.openxmlformats.org/officeDocument/2006/relationships/notesMaster" Target="../notesMasters/notesMaster1.xml"/><Relationship Id="rId3"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188.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tags" Target="../tags/tag1127.xml"/><Relationship Id="rId2" Type="http://schemas.openxmlformats.org/officeDocument/2006/relationships/notesMaster" Target="../notesMasters/notesMaster1.xml"/><Relationship Id="rId3"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tags" Target="../tags/tag1141.xml"/><Relationship Id="rId2" Type="http://schemas.openxmlformats.org/officeDocument/2006/relationships/notesMaster" Target="../notesMasters/notesMaster1.xml"/><Relationship Id="rId3"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tags" Target="../tags/tag1149.xml"/><Relationship Id="rId2" Type="http://schemas.openxmlformats.org/officeDocument/2006/relationships/notesMaster" Target="../notesMasters/notesMaster1.xml"/><Relationship Id="rId3"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tags" Target="../tags/tag1168.xml"/><Relationship Id="rId2" Type="http://schemas.openxmlformats.org/officeDocument/2006/relationships/notesMaster" Target="../notesMasters/notesMaster1.xml"/><Relationship Id="rId3"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tags" Target="../tags/tag1186.xml"/><Relationship Id="rId2" Type="http://schemas.openxmlformats.org/officeDocument/2006/relationships/notesMaster" Target="../notesMasters/notesMaster1.xml"/><Relationship Id="rId3"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tags" Target="../tags/tag1232.xml"/><Relationship Id="rId2" Type="http://schemas.openxmlformats.org/officeDocument/2006/relationships/notesMaster" Target="../notesMasters/notesMaster1.xml"/><Relationship Id="rId3"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tags" Target="../tags/tag1296.xml"/><Relationship Id="rId2" Type="http://schemas.openxmlformats.org/officeDocument/2006/relationships/notesMaster" Target="../notesMasters/notesMaster1.xml"/><Relationship Id="rId3"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tags" Target="../tags/tag1324.xml"/><Relationship Id="rId2" Type="http://schemas.openxmlformats.org/officeDocument/2006/relationships/notesMaster" Target="../notesMasters/notesMaster1.xml"/><Relationship Id="rId3"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tags" Target="../tags/tag215.xml"/><Relationship Id="rId2" Type="http://schemas.openxmlformats.org/officeDocument/2006/relationships/notesMaster" Target="../notesMasters/notesMaster1.xml"/><Relationship Id="rId3"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tags" Target="../tags/tag230.xml"/><Relationship Id="rId2" Type="http://schemas.openxmlformats.org/officeDocument/2006/relationships/notesMaster" Target="../notesMasters/notesMaster1.xml"/><Relationship Id="rId3"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tags" Target="../tags/tag235.xml"/><Relationship Id="rId2" Type="http://schemas.openxmlformats.org/officeDocument/2006/relationships/notesMaster" Target="../notesMasters/notesMaster1.xml"/><Relationship Id="rId3"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tags" Target="../tags/tag249.xml"/><Relationship Id="rId2" Type="http://schemas.openxmlformats.org/officeDocument/2006/relationships/notesMaster" Target="../notesMasters/notesMaster1.xml"/><Relationship Id="rId3"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tags" Target="../tags/tag271.xml"/><Relationship Id="rId2" Type="http://schemas.openxmlformats.org/officeDocument/2006/relationships/notesMaster" Target="../notesMasters/notesMaster1.xml"/><Relationship Id="rId3"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tags" Target="../tags/tag291.xml"/><Relationship Id="rId2" Type="http://schemas.openxmlformats.org/officeDocument/2006/relationships/notesMaster" Target="../notesMasters/notesMaster1.xml"/><Relationship Id="rId3"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960AE3-53CF-43DD-BAB2-C6F1685F3EF6}" type="slidenum">
              <a:rPr lang="en-US" smtClean="0"/>
              <a:pPr/>
              <a:t>1</a:t>
            </a:fld>
            <a:endParaRPr lang="en-US" dirty="0"/>
          </a:p>
        </p:txBody>
      </p:sp>
    </p:spTree>
    <p:extLst>
      <p:ext uri="{BB962C8B-B14F-4D97-AF65-F5344CB8AC3E}">
        <p14:creationId xmlns:p14="http://schemas.microsoft.com/office/powerpoint/2010/main" val="3814921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Now, if we use x-rays to remove electrons from the first energy level, it's important to know that the amount of energy required to remove electrons from the first shell is going to be much greater than the amount of energy required to remove electrons from the second shell.</a:t>
            </a:r>
          </a:p>
          <a:p>
            <a:r>
              <a:rPr lang="en-US" dirty="0"/>
              <a:t> </a:t>
            </a:r>
          </a:p>
          <a:p>
            <a:r>
              <a:rPr lang="en-US" dirty="0"/>
              <a:t>So the x-ray that is energetic enough to remove first energy level electrons is also going to remove second energy electrons as well.  The difference is that the second energy level electrons, because they are easier to remove, are going to exit the electron cloud with much greater kinetic energy. </a:t>
            </a:r>
          </a:p>
          <a:p>
            <a:r>
              <a:rPr lang="en-US" dirty="0"/>
              <a:t> </a:t>
            </a:r>
          </a:p>
          <a:p>
            <a:r>
              <a:rPr lang="en-US" dirty="0"/>
              <a:t>This fact is really important to photoelectron spectroscopy because if electrons from further energy levels leave with  greater kinetic energy and if we can measure that kinetic energy that the electrons have, then we can figure out how much energy must have been required to remove that specific electron from the atom itself.</a:t>
            </a:r>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48960AE3-53CF-43DD-BAB2-C6F1685F3EF6}" type="slidenum">
              <a:rPr lang="en-US" smtClean="0"/>
              <a:pPr/>
              <a:t>10</a:t>
            </a:fld>
            <a:endParaRPr lang="en-US" dirty="0"/>
          </a:p>
        </p:txBody>
      </p:sp>
    </p:spTree>
    <p:extLst>
      <p:ext uri="{BB962C8B-B14F-4D97-AF65-F5344CB8AC3E}">
        <p14:creationId xmlns:p14="http://schemas.microsoft.com/office/powerpoint/2010/main" val="1137432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So we're going to look next at how the PES instrument can generate a spectrum of electron energies for atoms within an element. You see a picture here of a PES instrument, which doesn't give you much insight into what's happening inside any more than looking at the outside of a spectrophotometer lets you know how the machine operates.  </a:t>
            </a:r>
          </a:p>
          <a:p>
            <a:r>
              <a:rPr lang="en-US" dirty="0"/>
              <a:t> </a:t>
            </a:r>
          </a:p>
          <a:p>
            <a:r>
              <a:rPr lang="en-US" dirty="0"/>
              <a:t>But if you look here to the left, you can see where the samples are analyzed. And this has to be done under ultra-high vacuum conditions.  The radiation source here causes the electrons to be ejected from the sample, and the free photoelectrons travel through the hemispheric analyzer here where the amount of kinetic energy that they possess can be measured and recorded.</a:t>
            </a:r>
          </a:p>
          <a:p>
            <a:pPr defTabSz="931774">
              <a:defRPr/>
            </a:pPr>
            <a:endParaRPr lang="en-US" dirty="0"/>
          </a:p>
          <a:p>
            <a:pPr marL="0" lvl="1" defTabSz="931774">
              <a:defRPr/>
            </a:pPr>
            <a:endParaRPr lang="en-US" dirty="0"/>
          </a:p>
        </p:txBody>
      </p:sp>
      <p:sp>
        <p:nvSpPr>
          <p:cNvPr id="4" name="Slide Number Placeholder 3"/>
          <p:cNvSpPr>
            <a:spLocks noGrp="1"/>
          </p:cNvSpPr>
          <p:nvPr>
            <p:ph type="sldNum" sz="quarter" idx="10"/>
          </p:nvPr>
        </p:nvSpPr>
        <p:spPr/>
        <p:txBody>
          <a:bodyPr/>
          <a:lstStyle/>
          <a:p>
            <a:fld id="{48960AE3-53CF-43DD-BAB2-C6F1685F3EF6}" type="slidenum">
              <a:rPr lang="en-US" smtClean="0"/>
              <a:pPr/>
              <a:t>11</a:t>
            </a:fld>
            <a:endParaRPr lang="en-US" dirty="0"/>
          </a:p>
        </p:txBody>
      </p:sp>
    </p:spTree>
    <p:extLst>
      <p:ext uri="{BB962C8B-B14F-4D97-AF65-F5344CB8AC3E}">
        <p14:creationId xmlns:p14="http://schemas.microsoft.com/office/powerpoint/2010/main" val="1867351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lnSpcReduction="20000"/>
          </a:bodyPr>
          <a:lstStyle/>
          <a:p>
            <a:r>
              <a:rPr lang="en-US" dirty="0"/>
              <a:t>We have here a sample of several atoms of the same element. And if you watch what happens during the radiation process, you can use this model to envision how the spectrum from PES is established. In order for a spectrum to be generated, though, you need a large sample of atoms so that electrons from all energy levels can be analyzed.  </a:t>
            </a:r>
          </a:p>
          <a:p>
            <a:r>
              <a:rPr lang="en-US" dirty="0"/>
              <a:t> </a:t>
            </a:r>
          </a:p>
          <a:p>
            <a:r>
              <a:rPr lang="en-US" dirty="0"/>
              <a:t>So let's take a moment to look at the atomic level model. Pay careful attention to how electrons from the first energy level are different than electrons from the second energy level.</a:t>
            </a:r>
          </a:p>
          <a:p>
            <a:r>
              <a:rPr lang="en-US" dirty="0"/>
              <a:t> </a:t>
            </a:r>
          </a:p>
          <a:p>
            <a:r>
              <a:rPr lang="en-US" dirty="0"/>
              <a:t>So if you look at the irradiation, you can see it causes electrons to be ejected, and then the kinetic energy analyzer measures the energy of the electrons that pass through it. And so if we look at now our valance electron, you can see the valance electron has a different binding energy than the core electrons.</a:t>
            </a:r>
          </a:p>
          <a:p>
            <a:r>
              <a:rPr lang="en-US" dirty="0"/>
              <a:t> </a:t>
            </a:r>
          </a:p>
          <a:p>
            <a:r>
              <a:rPr lang="en-US" dirty="0"/>
              <a:t>So core electrons seem to build up to peak at about 6.26, and then that core electron amplifies that peak even further. If you look at this valance electron, you can see the peak at 0.52 binding energy seems to be amplified for the valance electrons. So one more core electron you can see the binding energy of 6.26 mega joules per mole gets amplified.</a:t>
            </a:r>
          </a:p>
          <a:p>
            <a:r>
              <a:rPr lang="en-US" dirty="0"/>
              <a:t> </a:t>
            </a:r>
          </a:p>
          <a:p>
            <a:r>
              <a:rPr lang="en-US" dirty="0"/>
              <a:t>And so we see clearly for this atom -- I'm obviously looking at lithium here.  For this atom, the binding energy of the core electrons is significantly higher than the binding energy of the valance electrons.</a:t>
            </a:r>
          </a:p>
          <a:p>
            <a:r>
              <a:rPr lang="en-US" dirty="0"/>
              <a:t> </a:t>
            </a:r>
          </a:p>
          <a:p>
            <a:r>
              <a:rPr lang="en-US" dirty="0"/>
              <a:t>Now, remember back to what we said earlier, that the electrons that have less binding energy that are less attracted to the nucleus, those valance electrons or external electrons, they're going to eject from the atom with much greater kinetic energy.</a:t>
            </a:r>
          </a:p>
          <a:p>
            <a:r>
              <a:rPr lang="en-US" dirty="0"/>
              <a:t> </a:t>
            </a:r>
          </a:p>
          <a:p>
            <a:r>
              <a:rPr lang="en-US" dirty="0"/>
              <a:t>So let's look at how that kinetic energy analyzer can actually measure the kinetic energy of the electrons after they've been ejected from the atom.</a:t>
            </a:r>
          </a:p>
          <a:p>
            <a:pPr defTabSz="931774">
              <a:defRPr/>
            </a:pPr>
            <a:endParaRPr lang="en-US" dirty="0"/>
          </a:p>
        </p:txBody>
      </p:sp>
      <p:sp>
        <p:nvSpPr>
          <p:cNvPr id="4" name="Slide Number Placeholder 3"/>
          <p:cNvSpPr>
            <a:spLocks noGrp="1"/>
          </p:cNvSpPr>
          <p:nvPr>
            <p:ph type="sldNum" sz="quarter" idx="10"/>
          </p:nvPr>
        </p:nvSpPr>
        <p:spPr/>
        <p:txBody>
          <a:bodyPr/>
          <a:lstStyle/>
          <a:p>
            <a:fld id="{48960AE3-53CF-43DD-BAB2-C6F1685F3EF6}" type="slidenum">
              <a:rPr lang="en-US" smtClean="0"/>
              <a:pPr/>
              <a:t>12</a:t>
            </a:fld>
            <a:endParaRPr lang="en-US" dirty="0"/>
          </a:p>
        </p:txBody>
      </p:sp>
    </p:spTree>
    <p:extLst>
      <p:ext uri="{BB962C8B-B14F-4D97-AF65-F5344CB8AC3E}">
        <p14:creationId xmlns:p14="http://schemas.microsoft.com/office/powerpoint/2010/main" val="2433780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lnSpcReduction="10000"/>
          </a:bodyPr>
          <a:lstStyle/>
          <a:p>
            <a:r>
              <a:rPr lang="en-US" dirty="0"/>
              <a:t>Once the electron is ejected from the atom, it passes through this hemispheric analyzer.  And what you have on this analyzer are two different voltage plates.  One of them has a negative voltage, and one has a slightly more negative voltage than the other.  And the slight differential in voltage allows us to direct the electrons around.</a:t>
            </a:r>
          </a:p>
          <a:p>
            <a:r>
              <a:rPr lang="en-US" dirty="0"/>
              <a:t> </a:t>
            </a:r>
          </a:p>
          <a:p>
            <a:r>
              <a:rPr lang="en-US" dirty="0"/>
              <a:t>So when the electron enters the kinetic energy analyzer, slightly repelled from the top hemisphere and passes along this hemispherical pathway.  If we adjust the voltage on those two hemispheres, then you can alter the resolution of the spectrum.  And often times they'll even add a voltage throttle before this hemisphere analyzer just depending on the instrument.  But that will allow them to slow down the electrons prior to entering this hemispheric analyzer.</a:t>
            </a:r>
          </a:p>
          <a:p>
            <a:r>
              <a:rPr lang="en-US" dirty="0"/>
              <a:t> </a:t>
            </a:r>
          </a:p>
          <a:p>
            <a:r>
              <a:rPr lang="en-US" dirty="0"/>
              <a:t>But we need to measure the voltage to see how much voltage do you need to slow the electrons or change their pathway across the hemispheric analyzer?  Because if you measure that voltage, you can actually figure out, since we know what the charge on one electron is, you can figure out how much energy is actually needed to move that electron across the pathway.</a:t>
            </a:r>
          </a:p>
          <a:p>
            <a:r>
              <a:rPr lang="en-US" dirty="0"/>
              <a:t> </a:t>
            </a:r>
          </a:p>
          <a:p>
            <a:r>
              <a:rPr lang="en-US" dirty="0"/>
              <a:t>So knowing what one electron's charge is, we can figure out what one electron volt is, the amount of energy it needs to move this electron's pathway.  And so we can actually convert electron volts into joules or into mega joules if you want to.</a:t>
            </a:r>
          </a:p>
          <a:p>
            <a:r>
              <a:rPr lang="en-US" dirty="0"/>
              <a:t> </a:t>
            </a:r>
          </a:p>
          <a:p>
            <a:r>
              <a:rPr lang="en-US" dirty="0"/>
              <a:t>The reason I show this to you, for the AP exam we're going to use mega joules per mole as our standard unit.  But if you look up spectra and published spectra for photoelectron spectroscopy, you're often going to find units of electron volts.  But you can very easily convert electron volts to mega joules per mole by just moving the scale by about a factor of ten.  And you have the exact conversion on your screen here.</a:t>
            </a:r>
          </a:p>
          <a:p>
            <a:endParaRPr lang="en-US" dirty="0"/>
          </a:p>
        </p:txBody>
      </p:sp>
      <p:sp>
        <p:nvSpPr>
          <p:cNvPr id="4" name="Slide Number Placeholder 3"/>
          <p:cNvSpPr>
            <a:spLocks noGrp="1"/>
          </p:cNvSpPr>
          <p:nvPr>
            <p:ph type="sldNum" sz="quarter" idx="10"/>
          </p:nvPr>
        </p:nvSpPr>
        <p:spPr/>
        <p:txBody>
          <a:bodyPr/>
          <a:lstStyle/>
          <a:p>
            <a:fld id="{48960AE3-53CF-43DD-BAB2-C6F1685F3EF6}" type="slidenum">
              <a:rPr lang="en-US" smtClean="0"/>
              <a:pPr/>
              <a:t>13</a:t>
            </a:fld>
            <a:endParaRPr lang="en-US" dirty="0"/>
          </a:p>
        </p:txBody>
      </p:sp>
    </p:spTree>
    <p:extLst>
      <p:ext uri="{BB962C8B-B14F-4D97-AF65-F5344CB8AC3E}">
        <p14:creationId xmlns:p14="http://schemas.microsoft.com/office/powerpoint/2010/main" val="2854619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defTabSz="931774">
              <a:defRPr/>
            </a:pPr>
            <a:r>
              <a:rPr lang="en-US" dirty="0"/>
              <a:t>So you can see here what happens if the kinetic energy of the electron is too high.  It just crashes into the top plate of the hemispheric analyzer.  And so this is part of the reason why the voltage throttle, the one that will slow it down before it enters this hemispheric analyzer, allows you to increase the resolution in your spectrum.</a:t>
            </a:r>
          </a:p>
        </p:txBody>
      </p:sp>
      <p:sp>
        <p:nvSpPr>
          <p:cNvPr id="4" name="Slide Number Placeholder 3"/>
          <p:cNvSpPr>
            <a:spLocks noGrp="1"/>
          </p:cNvSpPr>
          <p:nvPr>
            <p:ph type="sldNum" sz="quarter" idx="10"/>
          </p:nvPr>
        </p:nvSpPr>
        <p:spPr/>
        <p:txBody>
          <a:bodyPr/>
          <a:lstStyle/>
          <a:p>
            <a:fld id="{48960AE3-53CF-43DD-BAB2-C6F1685F3EF6}" type="slidenum">
              <a:rPr lang="en-US" smtClean="0"/>
              <a:pPr/>
              <a:t>14</a:t>
            </a:fld>
            <a:endParaRPr lang="en-US" dirty="0"/>
          </a:p>
        </p:txBody>
      </p:sp>
    </p:spTree>
    <p:extLst>
      <p:ext uri="{BB962C8B-B14F-4D97-AF65-F5344CB8AC3E}">
        <p14:creationId xmlns:p14="http://schemas.microsoft.com/office/powerpoint/2010/main" val="1089055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defTabSz="931774">
              <a:defRPr/>
            </a:pPr>
            <a:r>
              <a:rPr lang="en-US" dirty="0"/>
              <a:t>Something similar happens if the voltage on the plates is too high.  The electron will sort of crash into the bottom part of the hemispheric analyzer.  So we can start to separate the electrons based on their kinetic energy by just adjusting a little bit of voltage.  And this is done over a long period of time to ensure that you've gotten and measured all of the various kinetic energies that are possible for the electrons that are ejected from your sample.</a:t>
            </a:r>
          </a:p>
        </p:txBody>
      </p:sp>
      <p:sp>
        <p:nvSpPr>
          <p:cNvPr id="4" name="Slide Number Placeholder 3"/>
          <p:cNvSpPr>
            <a:spLocks noGrp="1"/>
          </p:cNvSpPr>
          <p:nvPr>
            <p:ph type="sldNum" sz="quarter" idx="10"/>
          </p:nvPr>
        </p:nvSpPr>
        <p:spPr/>
        <p:txBody>
          <a:bodyPr/>
          <a:lstStyle/>
          <a:p>
            <a:fld id="{48960AE3-53CF-43DD-BAB2-C6F1685F3EF6}" type="slidenum">
              <a:rPr lang="en-US" smtClean="0"/>
              <a:pPr/>
              <a:t>15</a:t>
            </a:fld>
            <a:endParaRPr lang="en-US" dirty="0"/>
          </a:p>
        </p:txBody>
      </p:sp>
    </p:spTree>
    <p:extLst>
      <p:ext uri="{BB962C8B-B14F-4D97-AF65-F5344CB8AC3E}">
        <p14:creationId xmlns:p14="http://schemas.microsoft.com/office/powerpoint/2010/main" val="1313268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47500" lnSpcReduction="20000"/>
          </a:bodyPr>
          <a:lstStyle/>
          <a:p>
            <a:r>
              <a:rPr lang="en-US" dirty="0"/>
              <a:t>So we're going to look at a different system now.  We clearly have a different atom here.  Think first what you would expect the spectrum for this atom to look like based on what you saw for lithium.  So would you expect two peaks, one you expect one peak, would you expect three, would you expect them all to have the same energy, different energies?  Just take a moment to think through it, and then I'll run the animation.  And we'll sort of see what happens as the spectrum builds up.</a:t>
            </a:r>
          </a:p>
          <a:p>
            <a:r>
              <a:rPr lang="en-US" dirty="0"/>
              <a:t> </a:t>
            </a:r>
          </a:p>
          <a:p>
            <a:r>
              <a:rPr lang="en-US" dirty="0"/>
              <a:t>So is there anything that looks different about this spectrum compared to what we saw last time with lithium?  We still definitely see a splitting of energy between the first energy and the second energy level.  But if you look to the right-hand side of the spectrum, we have an additional peak that we didn't see before.</a:t>
            </a:r>
          </a:p>
          <a:p>
            <a:r>
              <a:rPr lang="en-US" dirty="0"/>
              <a:t> </a:t>
            </a:r>
          </a:p>
          <a:p>
            <a:r>
              <a:rPr lang="en-US" dirty="0"/>
              <a:t>So clearly, there is something different about boron than what we saw with lithium.  And if we compare the spectrum side by side, you can see a couple of things.  First of all, we still see one peak bigger than the other, so there's more electrons on that first energy level than there were in the valance shell or the outer most </a:t>
            </a:r>
            <a:r>
              <a:rPr lang="en-US" dirty="0" err="1"/>
              <a:t>subshell</a:t>
            </a:r>
            <a:r>
              <a:rPr lang="en-US" dirty="0"/>
              <a:t> for boron.  But we also see a couple of things.</a:t>
            </a:r>
          </a:p>
          <a:p>
            <a:r>
              <a:rPr lang="en-US" dirty="0"/>
              <a:t> </a:t>
            </a:r>
          </a:p>
          <a:p>
            <a:r>
              <a:rPr lang="en-US" dirty="0"/>
              <a:t>There's something in boron about the second energy level that lithium didn't have.  So now we have an experimental observation, some actual data that we can put in front of our students to start to build the idea that even within the second energy level there are further refinements to our model that we now need to introduce the idea of </a:t>
            </a:r>
            <a:r>
              <a:rPr lang="en-US" dirty="0" err="1"/>
              <a:t>subshells</a:t>
            </a:r>
            <a:r>
              <a:rPr lang="en-US" dirty="0"/>
              <a:t>.</a:t>
            </a:r>
          </a:p>
          <a:p>
            <a:r>
              <a:rPr lang="en-US" dirty="0"/>
              <a:t> </a:t>
            </a:r>
          </a:p>
          <a:p>
            <a:r>
              <a:rPr lang="en-US" dirty="0"/>
              <a:t>So you can use this data to introduce the idea of S, P, and D sublevels and the varying electron energy that is there.  PES provides direct evidence that the Bohr Model does not fully describe the electron shells.  And our </a:t>
            </a:r>
            <a:r>
              <a:rPr lang="en-US" dirty="0" err="1"/>
              <a:t>subshell</a:t>
            </a:r>
            <a:r>
              <a:rPr lang="en-US" dirty="0"/>
              <a:t> model provides a further refinement to his first model presented.</a:t>
            </a:r>
          </a:p>
          <a:p>
            <a:r>
              <a:rPr lang="en-US" dirty="0"/>
              <a:t> </a:t>
            </a:r>
          </a:p>
          <a:p>
            <a:r>
              <a:rPr lang="en-US" dirty="0"/>
              <a:t>This addresses rather neatly learning objective 1.12 or 1.12 that a student should be able to explain why given sets of data suggest or do not suggest the need to refine the atomic model from a classical shell model to the quantum mechanical model.  </a:t>
            </a:r>
          </a:p>
          <a:p>
            <a:r>
              <a:rPr lang="en-US" dirty="0"/>
              <a:t> </a:t>
            </a:r>
          </a:p>
          <a:p>
            <a:r>
              <a:rPr lang="en-US" dirty="0"/>
              <a:t>So photoelectron spectroscopy inches us closer to the quantum mechanical model of the atom in a way that's data driven and a little bit more concrete than just presenting students with a list of orbital filling diagrams or asking them to memorize a set of quantum numbers or a sort of tangential reference to the Schrodinger equation.  Which students at this level would be very unlikely to understand the mathematics and the computations and trying to resolve that equation are simply too complex.  </a:t>
            </a:r>
          </a:p>
          <a:p>
            <a:r>
              <a:rPr lang="en-US" dirty="0"/>
              <a:t> </a:t>
            </a:r>
          </a:p>
          <a:p>
            <a:r>
              <a:rPr lang="en-US" dirty="0"/>
              <a:t>I do want to point out one limitation of this model that I've presented in front of you and that I've built with this animation.  I've presented a set of atoms that are stationary and this is indicative of the solid phase and photoelectron spectroscopy is often done with solid-phase elements.  But this does provide one complication to the data analysis. </a:t>
            </a:r>
          </a:p>
          <a:p>
            <a:r>
              <a:rPr lang="en-US" dirty="0"/>
              <a:t> </a:t>
            </a:r>
          </a:p>
          <a:p>
            <a:r>
              <a:rPr lang="en-US" dirty="0"/>
              <a:t>So if you're familiar with the photoelectron effect, then you know that there is a work function involved with removing electrons from bound atoms in the solid state because some of the electrons are tied up in bonding </a:t>
            </a:r>
            <a:r>
              <a:rPr lang="en-US" dirty="0" err="1"/>
              <a:t>orbitals</a:t>
            </a:r>
            <a:r>
              <a:rPr lang="en-US" dirty="0"/>
              <a:t>, and this adds one just additional level of energy that has to be overcome.</a:t>
            </a:r>
          </a:p>
          <a:p>
            <a:r>
              <a:rPr lang="en-US" dirty="0"/>
              <a:t> </a:t>
            </a:r>
          </a:p>
          <a:p>
            <a:r>
              <a:rPr lang="en-US" dirty="0"/>
              <a:t>PES can be run on individual gaseous atoms as well.  And this eliminates the need for the work function since atoms are individualized in the gas phase, whereas in the solid phase, they're clearly all stuck together.</a:t>
            </a:r>
          </a:p>
          <a:p>
            <a:r>
              <a:rPr lang="en-US" dirty="0"/>
              <a:t> </a:t>
            </a:r>
          </a:p>
          <a:p>
            <a:r>
              <a:rPr lang="en-US" dirty="0"/>
              <a:t>Attempting to illustrate that gas phase version of photoelectron spectroscopy would have just been too complex, and I wanted to keep the animation as clear as possible for my students.</a:t>
            </a:r>
          </a:p>
          <a:p>
            <a:r>
              <a:rPr lang="en-US" dirty="0"/>
              <a:t> </a:t>
            </a:r>
          </a:p>
          <a:p>
            <a:r>
              <a:rPr lang="en-US" dirty="0"/>
              <a:t>So for your own knowledge, I think it's important to know that there are limitations on the model that I presented with you here.  I don't think that students need to know that particular limitation.  The simulated spectra that we'll be using on the following slides usually are collected from gaseous atoms not bonded in the solid state, are meant to represent gaseous atoms.</a:t>
            </a:r>
          </a:p>
          <a:p>
            <a:r>
              <a:rPr lang="en-US" dirty="0"/>
              <a:t> </a:t>
            </a:r>
          </a:p>
          <a:p>
            <a:r>
              <a:rPr lang="en-US" dirty="0"/>
              <a:t>But many of the published spectra that you're going to find on photoelectron spectroscopy will commonly be for solid-state atoms and compounds.  So just be aware that both methods of data collection are possible, but the gaseous systems are much easier to analyze and provide much cleaner data for analysis. </a:t>
            </a:r>
          </a:p>
        </p:txBody>
      </p:sp>
      <p:sp>
        <p:nvSpPr>
          <p:cNvPr id="4" name="Slide Number Placeholder 3"/>
          <p:cNvSpPr>
            <a:spLocks noGrp="1"/>
          </p:cNvSpPr>
          <p:nvPr>
            <p:ph type="sldNum" sz="quarter" idx="10"/>
          </p:nvPr>
        </p:nvSpPr>
        <p:spPr/>
        <p:txBody>
          <a:bodyPr/>
          <a:lstStyle/>
          <a:p>
            <a:fld id="{48960AE3-53CF-43DD-BAB2-C6F1685F3EF6}" type="slidenum">
              <a:rPr lang="en-US" smtClean="0"/>
              <a:pPr/>
              <a:t>16</a:t>
            </a:fld>
            <a:endParaRPr lang="en-US" dirty="0"/>
          </a:p>
        </p:txBody>
      </p:sp>
    </p:spTree>
    <p:extLst>
      <p:ext uri="{BB962C8B-B14F-4D97-AF65-F5344CB8AC3E}">
        <p14:creationId xmlns:p14="http://schemas.microsoft.com/office/powerpoint/2010/main" val="3867225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defTabSz="931774">
              <a:defRPr/>
            </a:pPr>
            <a:r>
              <a:rPr lang="en-US" dirty="0"/>
              <a:t>Now that you know how the data are collected within the PES instrument, let's look at how we can analyze data from photoelectron spectroscopy experiments that are run on various samples.  The following questions will be available to you in the resources section that accompany this presentation.</a:t>
            </a:r>
          </a:p>
        </p:txBody>
      </p:sp>
      <p:sp>
        <p:nvSpPr>
          <p:cNvPr id="4" name="Slide Number Placeholder 3"/>
          <p:cNvSpPr>
            <a:spLocks noGrp="1"/>
          </p:cNvSpPr>
          <p:nvPr>
            <p:ph type="sldNum" sz="quarter" idx="10"/>
          </p:nvPr>
        </p:nvSpPr>
        <p:spPr/>
        <p:txBody>
          <a:bodyPr/>
          <a:lstStyle/>
          <a:p>
            <a:fld id="{48960AE3-53CF-43DD-BAB2-C6F1685F3EF6}" type="slidenum">
              <a:rPr lang="en-US" smtClean="0"/>
              <a:pPr/>
              <a:t>17</a:t>
            </a:fld>
            <a:endParaRPr lang="en-US" dirty="0"/>
          </a:p>
        </p:txBody>
      </p:sp>
    </p:spTree>
    <p:extLst>
      <p:ext uri="{BB962C8B-B14F-4D97-AF65-F5344CB8AC3E}">
        <p14:creationId xmlns:p14="http://schemas.microsoft.com/office/powerpoint/2010/main" val="15201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lnSpcReduction="10000"/>
          </a:bodyPr>
          <a:lstStyle/>
          <a:p>
            <a:pPr marL="0" lvl="3"/>
            <a:r>
              <a:rPr lang="en-US" dirty="0"/>
              <a:t>Before we get into the question that accompanies this data, let me point out a couple of features of this simulated spectrum.  This spectrum is idealized, so a lot of the background noise and the other transitions within the atom have been removed so that students can focus just on the peaks that are important for establishing the </a:t>
            </a:r>
            <a:r>
              <a:rPr lang="en-US" dirty="0" err="1"/>
              <a:t>subshell</a:t>
            </a:r>
            <a:r>
              <a:rPr lang="en-US" dirty="0"/>
              <a:t> model.  </a:t>
            </a:r>
          </a:p>
          <a:p>
            <a:pPr marL="0" lvl="3"/>
            <a:endParaRPr lang="en-US" dirty="0"/>
          </a:p>
          <a:p>
            <a:pPr marL="0" lvl="3"/>
            <a:r>
              <a:rPr lang="en-US" dirty="0"/>
              <a:t>If you look at the X axis here, you'll notice that it is in descending order.  And we've reversed the X axis on purpose.  This is a convention that the Test Development Committee chose to use since students can imagine that the nucleus would lie at the left-hand side of the axis right at the origin.  And then if they move further to the right, then they can see that the </a:t>
            </a:r>
            <a:r>
              <a:rPr lang="en-US" dirty="0" err="1"/>
              <a:t>orbitals</a:t>
            </a:r>
            <a:r>
              <a:rPr lang="en-US" dirty="0"/>
              <a:t>, on average, are further from the nucleus and have less energy required to remove electrons from those orbital.</a:t>
            </a:r>
          </a:p>
          <a:p>
            <a:pPr marL="0" lvl="3"/>
            <a:endParaRPr lang="en-US" dirty="0"/>
          </a:p>
          <a:p>
            <a:pPr marL="0" lvl="3"/>
            <a:r>
              <a:rPr lang="en-US" dirty="0"/>
              <a:t>The 1S orbital then would be closest to the origin since it requires the most energy to remove and is closest to the nucleus, on average.  Then we've got the 2S orbital further away, and then the 2P orbital, which requires even less energy to remove than the 2S.</a:t>
            </a:r>
          </a:p>
          <a:p>
            <a:pPr marL="0" lvl="3"/>
            <a:endParaRPr lang="en-US" dirty="0"/>
          </a:p>
          <a:p>
            <a:pPr marL="0" lvl="3"/>
            <a:r>
              <a:rPr lang="en-US" dirty="0"/>
              <a:t>Now, when we look at average distance, this is not a true direct relationship because there are greater penetrating ability of the S orbital compared to the P, but you can at least imagine first energy level, second energy level, and third.  And reason out the best based on the energy.</a:t>
            </a:r>
          </a:p>
          <a:p>
            <a:pPr marL="0" lvl="3"/>
            <a:endParaRPr lang="en-US" dirty="0"/>
          </a:p>
          <a:p>
            <a:pPr marL="0" lvl="3"/>
            <a:r>
              <a:rPr lang="en-US" dirty="0"/>
              <a:t>So looking at this energy diagram, which of the following elements are most likely represented by this spectrum?  </a:t>
            </a:r>
          </a:p>
          <a:p>
            <a:pPr marL="0" lvl="3"/>
            <a:endParaRPr lang="en-US" dirty="0"/>
          </a:p>
          <a:p>
            <a:pPr marL="0" lvl="3"/>
            <a:r>
              <a:rPr lang="en-US" dirty="0"/>
              <a:t>So if you look at the relative number of electrons on these peaks, you can see the amount in the 1S orbital and the 2S orbital are about the same.  And then the 2P orbital appears to have about three times more electrons than the 2S orbital does.  So this would be indicative of neon if we were to try to sign the electron configuration based on the data that was collected here.</a:t>
            </a:r>
          </a:p>
          <a:p>
            <a:pPr marL="0" lvl="3"/>
            <a:endParaRPr lang="en-US" dirty="0"/>
          </a:p>
        </p:txBody>
      </p:sp>
      <p:sp>
        <p:nvSpPr>
          <p:cNvPr id="4" name="Slide Number Placeholder 3"/>
          <p:cNvSpPr>
            <a:spLocks noGrp="1"/>
          </p:cNvSpPr>
          <p:nvPr>
            <p:ph type="sldNum" sz="quarter" idx="10"/>
          </p:nvPr>
        </p:nvSpPr>
        <p:spPr/>
        <p:txBody>
          <a:bodyPr/>
          <a:lstStyle/>
          <a:p>
            <a:fld id="{48960AE3-53CF-43DD-BAB2-C6F1685F3EF6}" type="slidenum">
              <a:rPr lang="en-US" smtClean="0"/>
              <a:pPr/>
              <a:t>18</a:t>
            </a:fld>
            <a:endParaRPr lang="en-US" dirty="0"/>
          </a:p>
        </p:txBody>
      </p:sp>
    </p:spTree>
    <p:extLst>
      <p:ext uri="{BB962C8B-B14F-4D97-AF65-F5344CB8AC3E}">
        <p14:creationId xmlns:p14="http://schemas.microsoft.com/office/powerpoint/2010/main" val="2544195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lnSpcReduction="10000"/>
          </a:bodyPr>
          <a:lstStyle/>
          <a:p>
            <a:r>
              <a:rPr lang="en-US" dirty="0"/>
              <a:t>Looking at the spectrum, could you assign an electron configuration for this element and identify the element as well?  You could present this either as a free response question or as a multiple choice question, but we'll treat it as a multiple choice question here.</a:t>
            </a:r>
          </a:p>
          <a:p>
            <a:r>
              <a:rPr lang="en-US" dirty="0"/>
              <a:t> </a:t>
            </a:r>
          </a:p>
          <a:p>
            <a:r>
              <a:rPr lang="en-US" dirty="0"/>
              <a:t>So looking at these four choices, if you go through the spectrum and analyze which sublevels are present, you can assign the number of electrons based on peak height.  Doing all of that, if we look at the electron arrangements and break down these primary energy levels into the sublevels that are present and if we look at peak height and reason out proportionality of heights to number of electrons, we should be able to arrive at the electron configuration of aluminum.</a:t>
            </a:r>
          </a:p>
          <a:p>
            <a:r>
              <a:rPr lang="en-US" dirty="0"/>
              <a:t> </a:t>
            </a:r>
          </a:p>
          <a:p>
            <a:r>
              <a:rPr lang="en-US" dirty="0"/>
              <a:t>Now, one note here about the axes.  When you run a pure sample, the peak heights -- or really it's the area under the curve -- is proportionate to the number of electrons that have that particular binding energy.  So if you look at spectra online and in published books and activities, you may see them label the axes as relative number of electrons, as I've done here.</a:t>
            </a:r>
          </a:p>
          <a:p>
            <a:r>
              <a:rPr lang="en-US" dirty="0"/>
              <a:t> </a:t>
            </a:r>
          </a:p>
          <a:p>
            <a:r>
              <a:rPr lang="en-US" dirty="0"/>
              <a:t>And that's because the signal intensity is proportionate, for the most part, to the number of electrons as long as you're dealing with a pure sample.  The only thing that will change the relative number of electrons is the number of electrons within each sublevel of that atom.  But again, this only really works for pure samples.  It does not work on mixtures.</a:t>
            </a:r>
          </a:p>
          <a:p>
            <a:pPr defTabSz="931774">
              <a:defRPr/>
            </a:pPr>
            <a:endParaRPr lang="en-US" dirty="0"/>
          </a:p>
        </p:txBody>
      </p:sp>
      <p:sp>
        <p:nvSpPr>
          <p:cNvPr id="4" name="Slide Number Placeholder 3"/>
          <p:cNvSpPr>
            <a:spLocks noGrp="1"/>
          </p:cNvSpPr>
          <p:nvPr>
            <p:ph type="sldNum" sz="quarter" idx="10"/>
          </p:nvPr>
        </p:nvSpPr>
        <p:spPr/>
        <p:txBody>
          <a:bodyPr/>
          <a:lstStyle/>
          <a:p>
            <a:fld id="{48960AE3-53CF-43DD-BAB2-C6F1685F3EF6}" type="slidenum">
              <a:rPr lang="en-US" smtClean="0"/>
              <a:pPr/>
              <a:t>19</a:t>
            </a:fld>
            <a:endParaRPr lang="en-US" dirty="0"/>
          </a:p>
        </p:txBody>
      </p:sp>
    </p:spTree>
    <p:extLst>
      <p:ext uri="{BB962C8B-B14F-4D97-AF65-F5344CB8AC3E}">
        <p14:creationId xmlns:p14="http://schemas.microsoft.com/office/powerpoint/2010/main" val="213623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In one of your preliminary questions, you were asked to identify the experimental evidence that led to the development of the atomic models.</a:t>
            </a:r>
          </a:p>
          <a:p>
            <a:endParaRPr lang="en-US" dirty="0"/>
          </a:p>
          <a:p>
            <a:r>
              <a:rPr lang="en-US" dirty="0"/>
              <a:t>Dalton built on the work of other scientists to derive that atoms must combine in whole-number ratios.  And that there is nothing smaller than an atom.  </a:t>
            </a:r>
          </a:p>
          <a:p>
            <a:endParaRPr lang="en-US" dirty="0"/>
          </a:p>
          <a:p>
            <a:r>
              <a:rPr lang="en-US" dirty="0"/>
              <a:t>Thompson then experimented with the cathode ray tubes and magnetic fields, and determined that charged particles must exist within the atoms themselves, giving evidence that we had electrons, a smaller piece to the atom itself.  </a:t>
            </a:r>
          </a:p>
          <a:p>
            <a:r>
              <a:rPr lang="en-US" dirty="0"/>
              <a:t> </a:t>
            </a:r>
          </a:p>
          <a:p>
            <a:r>
              <a:rPr lang="en-US" dirty="0"/>
              <a:t>Later on Rutherford, who is actually Thompson's former student, conducted the gold foil experiment in attempts to verify Thompson's plum pudding model.  But instead, he derived that there must be a dense positive nucleus surrounded by negative charge within the atom. </a:t>
            </a:r>
          </a:p>
          <a:p>
            <a:r>
              <a:rPr lang="en-US" dirty="0"/>
              <a:t> </a:t>
            </a:r>
          </a:p>
          <a:p>
            <a:r>
              <a:rPr lang="en-US" dirty="0"/>
              <a:t>And then Bohr used atom emission spectrum of hydrogen specifically to determine that there were quantized energy levels within the electron cloud.</a:t>
            </a:r>
          </a:p>
          <a:p>
            <a:pPr defTabSz="931774">
              <a:defRPr/>
            </a:pPr>
            <a:endParaRPr lang="en-US" dirty="0"/>
          </a:p>
        </p:txBody>
      </p:sp>
      <p:sp>
        <p:nvSpPr>
          <p:cNvPr id="4" name="Slide Number Placeholder 3"/>
          <p:cNvSpPr>
            <a:spLocks noGrp="1"/>
          </p:cNvSpPr>
          <p:nvPr>
            <p:ph type="sldNum" sz="quarter" idx="10"/>
          </p:nvPr>
        </p:nvSpPr>
        <p:spPr/>
        <p:txBody>
          <a:bodyPr/>
          <a:lstStyle/>
          <a:p>
            <a:fld id="{48960AE3-53CF-43DD-BAB2-C6F1685F3EF6}" type="slidenum">
              <a:rPr lang="en-US" smtClean="0"/>
              <a:pPr/>
              <a:t>2</a:t>
            </a:fld>
            <a:endParaRPr lang="en-US" dirty="0"/>
          </a:p>
        </p:txBody>
      </p:sp>
    </p:spTree>
    <p:extLst>
      <p:ext uri="{BB962C8B-B14F-4D97-AF65-F5344CB8AC3E}">
        <p14:creationId xmlns:p14="http://schemas.microsoft.com/office/powerpoint/2010/main" val="3758973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So let's take a look at an actual spectrum that comes from a PES instrument.  You can find these spectra online if you search for things like ‘XPS’ or ‘photoelectron spectra’ or ‘ESCA spectroscopy’.  If you look at the spectrum, though, you'll see that there's a lot more noise and detail on this spectrum than in the idealized spectrum that I presented earlier.</a:t>
            </a:r>
          </a:p>
          <a:p>
            <a:r>
              <a:rPr lang="en-US" dirty="0">
                <a:solidFill>
                  <a:srgbClr val="FF00FF"/>
                </a:solidFill>
              </a:rPr>
              <a:t>	</a:t>
            </a:r>
          </a:p>
          <a:p>
            <a:r>
              <a:rPr lang="en-US" dirty="0"/>
              <a:t>But there are still some things that can be learned from the spectrum.  One of the major factors that  contributes to some of these background peaks that you're seeing are Auger transitions.  What we're doing right now is going to go a bit  beyond anything that we would ever cover on the AP exam, but I think that if you're going to use real spectra, I think it is worth being able to explain to students what they're seeing.</a:t>
            </a:r>
          </a:p>
        </p:txBody>
      </p:sp>
      <p:sp>
        <p:nvSpPr>
          <p:cNvPr id="4" name="Slide Number Placeholder 3"/>
          <p:cNvSpPr>
            <a:spLocks noGrp="1"/>
          </p:cNvSpPr>
          <p:nvPr>
            <p:ph type="sldNum" sz="quarter" idx="10"/>
          </p:nvPr>
        </p:nvSpPr>
        <p:spPr/>
        <p:txBody>
          <a:bodyPr/>
          <a:lstStyle/>
          <a:p>
            <a:fld id="{48960AE3-53CF-43DD-BAB2-C6F1685F3EF6}" type="slidenum">
              <a:rPr lang="en-US" smtClean="0"/>
              <a:pPr/>
              <a:t>20</a:t>
            </a:fld>
            <a:endParaRPr lang="en-US" dirty="0"/>
          </a:p>
        </p:txBody>
      </p:sp>
    </p:spTree>
    <p:extLst>
      <p:ext uri="{BB962C8B-B14F-4D97-AF65-F5344CB8AC3E}">
        <p14:creationId xmlns:p14="http://schemas.microsoft.com/office/powerpoint/2010/main" val="3363324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Auger transitions occur commonly in the solid state  because once an electron is ejected from an inner sublevel, rather than new electrons coming from the bulk of the material, sometimes outer electrons fall into the spaces vacated.  This releases another photon, and this photon can cause ejections of other electrons elsewhere in the bulk of the material.</a:t>
            </a:r>
          </a:p>
          <a:p>
            <a:r>
              <a:rPr lang="en-US" dirty="0"/>
              <a:t> </a:t>
            </a:r>
          </a:p>
          <a:p>
            <a:r>
              <a:rPr lang="en-US" dirty="0"/>
              <a:t>However, if you look at the dominant peaks in the spectrum and compare them against reference values, you can still make use of real spectra by comparing the relative positions on the X axis of various peaks.</a:t>
            </a:r>
          </a:p>
          <a:p>
            <a:pPr marL="0" lvl="3" defTabSz="931774">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48960AE3-53CF-43DD-BAB2-C6F1685F3EF6}" type="slidenum">
              <a:rPr lang="en-US" smtClean="0"/>
              <a:pPr/>
              <a:t>21</a:t>
            </a:fld>
            <a:endParaRPr lang="en-US" dirty="0"/>
          </a:p>
        </p:txBody>
      </p:sp>
    </p:spTree>
    <p:extLst>
      <p:ext uri="{BB962C8B-B14F-4D97-AF65-F5344CB8AC3E}">
        <p14:creationId xmlns:p14="http://schemas.microsoft.com/office/powerpoint/2010/main" val="3687496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So if we go back to the spectrum of copper that we looked at earlier, you can still see the areas that are related to each orbital.  And they're labeled on this particular spectrum. You'll notice that in the sublevels, the 4s orbital is absent. If we use x-rays as the radiation source, then valance electrons are not easily resolved, especially in solids.  </a:t>
            </a:r>
          </a:p>
          <a:p>
            <a:r>
              <a:rPr lang="en-US" dirty="0"/>
              <a:t> </a:t>
            </a:r>
          </a:p>
          <a:p>
            <a:r>
              <a:rPr lang="en-US" dirty="0"/>
              <a:t>So if you remember back to the beginning of this session, you'll remember we mentioned that copper is one of the exceptions to the alpha </a:t>
            </a:r>
            <a:r>
              <a:rPr lang="en-US" dirty="0" err="1"/>
              <a:t>Aufbau</a:t>
            </a:r>
            <a:r>
              <a:rPr lang="en-US" dirty="0"/>
              <a:t> filling rules. And PES provides evidence that 4s1 and 3d10 is an appropriate ground state electron configuration for copper.  </a:t>
            </a:r>
          </a:p>
          <a:p>
            <a:r>
              <a:rPr lang="en-US" dirty="0"/>
              <a:t> </a:t>
            </a:r>
          </a:p>
          <a:p>
            <a:r>
              <a:rPr lang="en-US" dirty="0"/>
              <a:t>X-ray photoelectron spectroscopy only pairs appropriately with the energy of inner </a:t>
            </a:r>
            <a:r>
              <a:rPr lang="en-US" dirty="0" err="1"/>
              <a:t>subshells</a:t>
            </a:r>
            <a:r>
              <a:rPr lang="en-US" dirty="0"/>
              <a:t> that are completely filled. Since copper has a filled 3d sublevel, we can see it showing up in the PES spectrum here.</a:t>
            </a:r>
          </a:p>
        </p:txBody>
      </p:sp>
      <p:sp>
        <p:nvSpPr>
          <p:cNvPr id="4" name="Slide Number Placeholder 3"/>
          <p:cNvSpPr>
            <a:spLocks noGrp="1"/>
          </p:cNvSpPr>
          <p:nvPr>
            <p:ph type="sldNum" sz="quarter" idx="10"/>
          </p:nvPr>
        </p:nvSpPr>
        <p:spPr/>
        <p:txBody>
          <a:bodyPr/>
          <a:lstStyle/>
          <a:p>
            <a:fld id="{48960AE3-53CF-43DD-BAB2-C6F1685F3EF6}" type="slidenum">
              <a:rPr lang="en-US" smtClean="0"/>
              <a:pPr/>
              <a:t>22</a:t>
            </a:fld>
            <a:endParaRPr lang="en-US" dirty="0"/>
          </a:p>
        </p:txBody>
      </p:sp>
    </p:spTree>
    <p:extLst>
      <p:ext uri="{BB962C8B-B14F-4D97-AF65-F5344CB8AC3E}">
        <p14:creationId xmlns:p14="http://schemas.microsoft.com/office/powerpoint/2010/main" val="3536154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85000" lnSpcReduction="20000"/>
          </a:bodyPr>
          <a:lstStyle/>
          <a:p>
            <a:r>
              <a:rPr lang="en-US" dirty="0"/>
              <a:t>And as a point of comparison, if we look at the spectrum for chromium, our other exception to the </a:t>
            </a:r>
            <a:r>
              <a:rPr lang="en-US" dirty="0" err="1"/>
              <a:t>Aufbau</a:t>
            </a:r>
            <a:r>
              <a:rPr lang="en-US" dirty="0"/>
              <a:t> filing rules, we can see that chromium doesn't display a 3d peak, indicating that it's not completely filled.  And so chromium often loses electrons from both the 3d and the 4s sublevel when it makes ions.</a:t>
            </a:r>
          </a:p>
          <a:p>
            <a:endParaRPr lang="en-US" dirty="0"/>
          </a:p>
          <a:p>
            <a:r>
              <a:rPr lang="en-US" dirty="0"/>
              <a:t>There's another part of the spectrum that I'd like to point out to you.  If you look at the 2p region here, you'll see that there is some splitting, a dual peak for the 2p in chromium.  Depending on how far into the quantum mechanical model you want to go with your student, you can use this evidence to bring up the idea of electron and nuclear spin.  </a:t>
            </a:r>
          </a:p>
          <a:p>
            <a:r>
              <a:rPr lang="en-US" dirty="0"/>
              <a:t> </a:t>
            </a:r>
          </a:p>
          <a:p>
            <a:r>
              <a:rPr lang="en-US" dirty="0"/>
              <a:t>You get some combinations of quantum numbers that give you a one-half value in the p sublevel and fewer combinations can give you a three halves value.  The p splitting is always in a 2:1 ratio, indicating the possible combinations of the quantum numbers for electrons in the p sublevel.</a:t>
            </a:r>
          </a:p>
          <a:p>
            <a:r>
              <a:rPr lang="en-US" dirty="0"/>
              <a:t> </a:t>
            </a:r>
          </a:p>
          <a:p>
            <a:r>
              <a:rPr lang="en-US" dirty="0"/>
              <a:t>Likewise, the d sublevel is often split into five halves and three halves.  Now everything I've just mentioned is well beyond the scope of the AP exam, but I wanted to make sure that if you were going to use real spectra, that you can interpret what you see.  For any spectra that we're going to use on the AP exam will be sufficiently zoomed out and at a lower resolution such that such splitting is not going to show up in any of the spectra that we'll be using for a test question.</a:t>
            </a:r>
          </a:p>
          <a:p>
            <a:r>
              <a:rPr lang="en-US" dirty="0"/>
              <a:t> </a:t>
            </a:r>
          </a:p>
          <a:p>
            <a:r>
              <a:rPr lang="en-US" dirty="0"/>
              <a:t>But also, to help you with interpreting spectra and creating your own simulated spectra, in the reference section that accompanies this presentation, I've included a table of the reference peaks for all of the inner </a:t>
            </a:r>
            <a:r>
              <a:rPr lang="en-US" dirty="0" err="1"/>
              <a:t>orbitals</a:t>
            </a:r>
            <a:r>
              <a:rPr lang="en-US" dirty="0"/>
              <a:t> of the first 80 elements in the supplemental material.  It's in a document labeled PES Peaks Compiled.  And so you've got an Excel spreadsheet there that has all the data available.</a:t>
            </a:r>
          </a:p>
          <a:p>
            <a:r>
              <a:rPr lang="en-US" dirty="0"/>
              <a:t> </a:t>
            </a:r>
          </a:p>
          <a:p>
            <a:r>
              <a:rPr lang="en-US" dirty="0"/>
              <a:t>You can use this to find approximate </a:t>
            </a:r>
            <a:r>
              <a:rPr lang="en-US" dirty="0" err="1"/>
              <a:t>orbitals</a:t>
            </a:r>
            <a:r>
              <a:rPr lang="en-US" dirty="0"/>
              <a:t> and positioning on the X axis or the binding energy for each orbital.  And you can generate your own simulated spectra.  Keep in mind that if you're interpreting real data that the local environment of the atom can shift the peaks left or right from the reference value, depending on which atom the other atom has bonded to.  But generally, the spacing between sublevels is pretty far and far enough that you can pretty easily still tell which orbital peak you're examining.</a:t>
            </a:r>
          </a:p>
        </p:txBody>
      </p:sp>
      <p:sp>
        <p:nvSpPr>
          <p:cNvPr id="4" name="Slide Number Placeholder 3"/>
          <p:cNvSpPr>
            <a:spLocks noGrp="1"/>
          </p:cNvSpPr>
          <p:nvPr>
            <p:ph type="sldNum" sz="quarter" idx="10"/>
          </p:nvPr>
        </p:nvSpPr>
        <p:spPr/>
        <p:txBody>
          <a:bodyPr/>
          <a:lstStyle/>
          <a:p>
            <a:fld id="{48960AE3-53CF-43DD-BAB2-C6F1685F3EF6}" type="slidenum">
              <a:rPr lang="en-US" smtClean="0"/>
              <a:pPr/>
              <a:t>23</a:t>
            </a:fld>
            <a:endParaRPr lang="en-US" dirty="0"/>
          </a:p>
        </p:txBody>
      </p:sp>
    </p:spTree>
    <p:extLst>
      <p:ext uri="{BB962C8B-B14F-4D97-AF65-F5344CB8AC3E}">
        <p14:creationId xmlns:p14="http://schemas.microsoft.com/office/powerpoint/2010/main" val="2998126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Now, if you're going to look at mixtures of elements, things can get a little bit more complicated.  And if you give a mixture spectrum to your students, you'll want to label the peaks for them.  You'll notice on the Y axis that intensity is used as the label here, which is the usual label that's used in the literature.  This is also important  because the varying peak heights here for mixture can be from different elemental abundances and not necessarily from the number of electrons in the orbital.  </a:t>
            </a:r>
          </a:p>
          <a:p>
            <a:r>
              <a:rPr lang="en-US" dirty="0"/>
              <a:t> </a:t>
            </a:r>
          </a:p>
          <a:p>
            <a:r>
              <a:rPr lang="en-US" dirty="0"/>
              <a:t>For example, if both of these peaks represent a 2s orbital or 2s electrons, then why would one peak be four times larger than the other?  There's no way that one element could have four electrons in his 2s orbital and the other one have only one electron there.  However, it's completely plausible that one element makes up more of the sample, say, 80% abundance, and the other element may be only 20%.</a:t>
            </a:r>
          </a:p>
          <a:p>
            <a:r>
              <a:rPr lang="en-US" dirty="0"/>
              <a:t> </a:t>
            </a:r>
          </a:p>
          <a:p>
            <a:r>
              <a:rPr lang="en-US" dirty="0"/>
              <a:t>So if you look at these two peaks, if each represents the 2s orbital of their respective atoms, could you predict which element has the greater atomic number? </a:t>
            </a:r>
          </a:p>
          <a:p>
            <a:endParaRPr lang="en-US" dirty="0"/>
          </a:p>
          <a:p>
            <a:r>
              <a:rPr lang="en-US" dirty="0"/>
              <a:t>So the electrons that require more energy to remove must be being pulled away from a nucleus with greater positive charge. So in the case here, we have oxygen with one more proton than nitrogen.  And if you want to look at the other elements in the sample, you can see a general trend between the nuclear charge of the atom and the binding energy for the 2s electrons.  The greater the nuclear charge, the more energy it takes to remove the electron away from that nucleus.</a:t>
            </a:r>
          </a:p>
        </p:txBody>
      </p:sp>
      <p:sp>
        <p:nvSpPr>
          <p:cNvPr id="4" name="Slide Number Placeholder 3"/>
          <p:cNvSpPr>
            <a:spLocks noGrp="1"/>
          </p:cNvSpPr>
          <p:nvPr>
            <p:ph type="sldNum" sz="quarter" idx="10"/>
          </p:nvPr>
        </p:nvSpPr>
        <p:spPr/>
        <p:txBody>
          <a:bodyPr/>
          <a:lstStyle/>
          <a:p>
            <a:fld id="{48960AE3-53CF-43DD-BAB2-C6F1685F3EF6}" type="slidenum">
              <a:rPr lang="en-US" smtClean="0"/>
              <a:pPr/>
              <a:t>24</a:t>
            </a:fld>
            <a:endParaRPr lang="en-US" dirty="0"/>
          </a:p>
        </p:txBody>
      </p:sp>
    </p:spTree>
    <p:extLst>
      <p:ext uri="{BB962C8B-B14F-4D97-AF65-F5344CB8AC3E}">
        <p14:creationId xmlns:p14="http://schemas.microsoft.com/office/powerpoint/2010/main" val="277462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So let’s look through some of the questions that you can ask with PES spectra. For each question, I will give you about 15 to 20 seconds of silence to read and think through each question before I provide an analysis of the item.</a:t>
            </a:r>
          </a:p>
        </p:txBody>
      </p:sp>
      <p:sp>
        <p:nvSpPr>
          <p:cNvPr id="4" name="Slide Number Placeholder 3"/>
          <p:cNvSpPr>
            <a:spLocks noGrp="1"/>
          </p:cNvSpPr>
          <p:nvPr>
            <p:ph type="sldNum" sz="quarter" idx="10"/>
          </p:nvPr>
        </p:nvSpPr>
        <p:spPr/>
        <p:txBody>
          <a:bodyPr/>
          <a:lstStyle/>
          <a:p>
            <a:fld id="{48960AE3-53CF-43DD-BAB2-C6F1685F3EF6}" type="slidenum">
              <a:rPr lang="en-US" smtClean="0"/>
              <a:pPr/>
              <a:t>25</a:t>
            </a:fld>
            <a:endParaRPr lang="en-US" dirty="0"/>
          </a:p>
        </p:txBody>
      </p:sp>
    </p:spTree>
    <p:extLst>
      <p:ext uri="{BB962C8B-B14F-4D97-AF65-F5344CB8AC3E}">
        <p14:creationId xmlns:p14="http://schemas.microsoft.com/office/powerpoint/2010/main" val="3005700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defTabSz="931774">
              <a:defRPr/>
            </a:pPr>
            <a:r>
              <a:rPr lang="en-US" dirty="0"/>
              <a:t>So if you look at the data here, you can see that there's clearly two energy levels and that the second energy level is split into sublevels.  And that you've got, basically, a ratio of 2:3 between the s and the p sublevel.  And so this one clearly corresponds to a nitrogen atomic spectrum.</a:t>
            </a:r>
          </a:p>
        </p:txBody>
      </p:sp>
      <p:sp>
        <p:nvSpPr>
          <p:cNvPr id="4" name="Slide Number Placeholder 3"/>
          <p:cNvSpPr>
            <a:spLocks noGrp="1"/>
          </p:cNvSpPr>
          <p:nvPr>
            <p:ph type="sldNum" sz="quarter" idx="10"/>
          </p:nvPr>
        </p:nvSpPr>
        <p:spPr/>
        <p:txBody>
          <a:bodyPr/>
          <a:lstStyle/>
          <a:p>
            <a:fld id="{48960AE3-53CF-43DD-BAB2-C6F1685F3EF6}" type="slidenum">
              <a:rPr lang="en-US" smtClean="0"/>
              <a:pPr/>
              <a:t>26</a:t>
            </a:fld>
            <a:endParaRPr lang="en-US" dirty="0"/>
          </a:p>
        </p:txBody>
      </p:sp>
    </p:spTree>
    <p:extLst>
      <p:ext uri="{BB962C8B-B14F-4D97-AF65-F5344CB8AC3E}">
        <p14:creationId xmlns:p14="http://schemas.microsoft.com/office/powerpoint/2010/main" val="17638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So if we look at the two spectra here, you can see that this is one way you can compare one atom to another by just putting the spectra right on top of each other and having students compare relative positioning.  And then if you look at peak intensity, you can see one has a greater intensity than the other.  And then it might correspond to a greater number of electrons.</a:t>
            </a:r>
          </a:p>
          <a:p>
            <a:r>
              <a:rPr lang="en-US" dirty="0"/>
              <a:t> </a:t>
            </a:r>
          </a:p>
          <a:p>
            <a:r>
              <a:rPr lang="en-US" dirty="0"/>
              <a:t>So beryllium being further to the left means the electrons are more attracted. And the higher peak means that there's more electrons in the 2s orbital for beryllium than there are for lithium.</a:t>
            </a:r>
          </a:p>
        </p:txBody>
      </p:sp>
      <p:sp>
        <p:nvSpPr>
          <p:cNvPr id="4" name="Slide Number Placeholder 3"/>
          <p:cNvSpPr>
            <a:spLocks noGrp="1"/>
          </p:cNvSpPr>
          <p:nvPr>
            <p:ph type="sldNum" sz="quarter" idx="10"/>
          </p:nvPr>
        </p:nvSpPr>
        <p:spPr/>
        <p:txBody>
          <a:bodyPr/>
          <a:lstStyle/>
          <a:p>
            <a:fld id="{48960AE3-53CF-43DD-BAB2-C6F1685F3EF6}" type="slidenum">
              <a:rPr lang="en-US" smtClean="0"/>
              <a:pPr/>
              <a:t>27</a:t>
            </a:fld>
            <a:endParaRPr lang="en-US" dirty="0"/>
          </a:p>
        </p:txBody>
      </p:sp>
    </p:spTree>
    <p:extLst>
      <p:ext uri="{BB962C8B-B14F-4D97-AF65-F5344CB8AC3E}">
        <p14:creationId xmlns:p14="http://schemas.microsoft.com/office/powerpoint/2010/main" val="4285861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So if you look at the spectrum here, I've labeled each peak with the binding energy, and you might want to do this for your students if you have especially complex or very small differences between two spectra as we see here for phosphorus and sulfur.  </a:t>
            </a:r>
          </a:p>
          <a:p>
            <a:r>
              <a:rPr lang="en-US" dirty="0"/>
              <a:t> </a:t>
            </a:r>
          </a:p>
          <a:p>
            <a:r>
              <a:rPr lang="en-US" dirty="0"/>
              <a:t>So if you look at the binding energy for phosphorus, for the 3p orbital, you can see it's only 1.06.  But sulfur requires even less energy.  It's a very slight difference, but even less energy to remove 1.00 mega joules per mole.  But if we go further in and we look at the 2p peak, we can see that the sulfur 2p electrons are more attracted to the nucleus than the phosphorus are.</a:t>
            </a:r>
          </a:p>
          <a:p>
            <a:r>
              <a:rPr lang="en-US" dirty="0"/>
              <a:t> </a:t>
            </a:r>
          </a:p>
          <a:p>
            <a:r>
              <a:rPr lang="en-US" dirty="0"/>
              <a:t>So putting those two together, we can reason through why this difference might occur between the 2p versus the 3p peaks for these two elements.  And since sulfur has more protons in its nucleus, that 2p electron or those 2p electrons will be more attracted to the sulfur; therefore, having higher binding energy. </a:t>
            </a:r>
          </a:p>
          <a:p>
            <a:r>
              <a:rPr lang="en-US" dirty="0"/>
              <a:t> </a:t>
            </a:r>
          </a:p>
          <a:p>
            <a:r>
              <a:rPr lang="en-US" dirty="0"/>
              <a:t>But because the 3p sublevel for sulfur has some electron-electron repulsions, it's a little bit easier to remove electrons there because when you remove that one electron, you're alleviating that electron-electron repulsion.</a:t>
            </a:r>
          </a:p>
        </p:txBody>
      </p:sp>
      <p:sp>
        <p:nvSpPr>
          <p:cNvPr id="4" name="Slide Number Placeholder 3"/>
          <p:cNvSpPr>
            <a:spLocks noGrp="1"/>
          </p:cNvSpPr>
          <p:nvPr>
            <p:ph type="sldNum" sz="quarter" idx="10"/>
          </p:nvPr>
        </p:nvSpPr>
        <p:spPr/>
        <p:txBody>
          <a:bodyPr/>
          <a:lstStyle/>
          <a:p>
            <a:fld id="{48960AE3-53CF-43DD-BAB2-C6F1685F3EF6}" type="slidenum">
              <a:rPr lang="en-US" smtClean="0"/>
              <a:pPr/>
              <a:t>28</a:t>
            </a:fld>
            <a:endParaRPr lang="en-US" dirty="0"/>
          </a:p>
        </p:txBody>
      </p:sp>
    </p:spTree>
    <p:extLst>
      <p:ext uri="{BB962C8B-B14F-4D97-AF65-F5344CB8AC3E}">
        <p14:creationId xmlns:p14="http://schemas.microsoft.com/office/powerpoint/2010/main" val="1752398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defTabSz="931774">
              <a:defRPr/>
            </a:pPr>
            <a:r>
              <a:rPr lang="en-US" dirty="0"/>
              <a:t>Now, if we look at the full spectrum for these things, it can be really difficult to see the details of certain parts of the spectrum.  And so I'm going to zoom in on just the 3s peaks for these two elements, and I'm going to put them on the exact same slide.</a:t>
            </a:r>
          </a:p>
        </p:txBody>
      </p:sp>
      <p:sp>
        <p:nvSpPr>
          <p:cNvPr id="4" name="Slide Number Placeholder 3"/>
          <p:cNvSpPr>
            <a:spLocks noGrp="1"/>
          </p:cNvSpPr>
          <p:nvPr>
            <p:ph type="sldNum" sz="quarter" idx="10"/>
          </p:nvPr>
        </p:nvSpPr>
        <p:spPr/>
        <p:txBody>
          <a:bodyPr/>
          <a:lstStyle/>
          <a:p>
            <a:fld id="{48960AE3-53CF-43DD-BAB2-C6F1685F3EF6}" type="slidenum">
              <a:rPr lang="en-US" smtClean="0"/>
              <a:pPr/>
              <a:t>29</a:t>
            </a:fld>
            <a:endParaRPr lang="en-US" dirty="0"/>
          </a:p>
        </p:txBody>
      </p:sp>
    </p:spTree>
    <p:extLst>
      <p:ext uri="{BB962C8B-B14F-4D97-AF65-F5344CB8AC3E}">
        <p14:creationId xmlns:p14="http://schemas.microsoft.com/office/powerpoint/2010/main" val="2645757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As we build the model of the atom further from these classic experiments, we often give students the sequence of electron filling, which many of them memorize, but do we ever really let them know how we came to this understanding of electron orbital filling?</a:t>
            </a:r>
          </a:p>
          <a:p>
            <a:r>
              <a:rPr lang="en-US" dirty="0"/>
              <a:t> </a:t>
            </a:r>
          </a:p>
          <a:p>
            <a:r>
              <a:rPr lang="en-US" dirty="0"/>
              <a:t>This is actually an incredibly abstract concept.  And one that the concrete operational thinkers in our classrooms will actually have a pretty hard time grasping.  Students can often correctly generate electron configurations using these sort of memory tricks in these mnemonic devices, but does this really help them understand how we know that electron configurations are accurate descriptions of the electron distributions within an atom?</a:t>
            </a:r>
          </a:p>
        </p:txBody>
      </p:sp>
      <p:sp>
        <p:nvSpPr>
          <p:cNvPr id="4" name="Slide Number Placeholder 3"/>
          <p:cNvSpPr>
            <a:spLocks noGrp="1"/>
          </p:cNvSpPr>
          <p:nvPr>
            <p:ph type="sldNum" sz="quarter" idx="10"/>
          </p:nvPr>
        </p:nvSpPr>
        <p:spPr/>
        <p:txBody>
          <a:bodyPr/>
          <a:lstStyle/>
          <a:p>
            <a:fld id="{48960AE3-53CF-43DD-BAB2-C6F1685F3EF6}" type="slidenum">
              <a:rPr lang="en-US" smtClean="0"/>
              <a:pPr/>
              <a:t>3</a:t>
            </a:fld>
            <a:endParaRPr lang="en-US" dirty="0"/>
          </a:p>
        </p:txBody>
      </p:sp>
    </p:spTree>
    <p:extLst>
      <p:ext uri="{BB962C8B-B14F-4D97-AF65-F5344CB8AC3E}">
        <p14:creationId xmlns:p14="http://schemas.microsoft.com/office/powerpoint/2010/main" val="2934322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And so if we look at them on the same axis relative to each other, could we look at the difference in binding energy between potassium and sodium and explain the difference in binding energy between these two elements?</a:t>
            </a:r>
          </a:p>
          <a:p>
            <a:r>
              <a:rPr lang="en-US" dirty="0"/>
              <a:t> </a:t>
            </a:r>
          </a:p>
          <a:p>
            <a:r>
              <a:rPr lang="en-US" dirty="0"/>
              <a:t>So because potassium has more protons and we're talking about an inner core cell of electrons for the potassium atom here, they are much more tightly bound to the nucleus than the 3s electrons for sodium are.  And in sodium, 3s is a valance electron.</a:t>
            </a:r>
          </a:p>
          <a:p>
            <a:r>
              <a:rPr lang="en-US" dirty="0"/>
              <a:t> </a:t>
            </a:r>
          </a:p>
          <a:p>
            <a:r>
              <a:rPr lang="en-US" dirty="0"/>
              <a:t>Now, this does raise another interesting question we can ask because we could also ask about peak height here rather than ask about positioning on the X axis.</a:t>
            </a:r>
          </a:p>
        </p:txBody>
      </p:sp>
      <p:sp>
        <p:nvSpPr>
          <p:cNvPr id="4" name="Slide Number Placeholder 3"/>
          <p:cNvSpPr>
            <a:spLocks noGrp="1"/>
          </p:cNvSpPr>
          <p:nvPr>
            <p:ph type="sldNum" sz="quarter" idx="10"/>
          </p:nvPr>
        </p:nvSpPr>
        <p:spPr/>
        <p:txBody>
          <a:bodyPr/>
          <a:lstStyle/>
          <a:p>
            <a:fld id="{48960AE3-53CF-43DD-BAB2-C6F1685F3EF6}" type="slidenum">
              <a:rPr lang="en-US" smtClean="0"/>
              <a:pPr/>
              <a:t>30</a:t>
            </a:fld>
            <a:endParaRPr lang="en-US" dirty="0"/>
          </a:p>
        </p:txBody>
      </p:sp>
    </p:spTree>
    <p:extLst>
      <p:ext uri="{BB962C8B-B14F-4D97-AF65-F5344CB8AC3E}">
        <p14:creationId xmlns:p14="http://schemas.microsoft.com/office/powerpoint/2010/main" val="1088631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defTabSz="931774">
              <a:defRPr/>
            </a:pPr>
            <a:r>
              <a:rPr lang="en-US" dirty="0"/>
              <a:t>So if we look at the same spectrum and we try to explain the difference in signal intensity, what might give rise to the sodium peak not being as high as the potassium peak?  </a:t>
            </a:r>
          </a:p>
          <a:p>
            <a:pPr defTabSz="931774">
              <a:defRPr/>
            </a:pPr>
            <a:endParaRPr lang="en-US" dirty="0"/>
          </a:p>
          <a:p>
            <a:pPr defTabSz="931774">
              <a:defRPr/>
            </a:pPr>
            <a:r>
              <a:rPr lang="en-US" dirty="0"/>
              <a:t>So since sodium only has one valance electron in the 3s sublevel, then its peak would be lower than potassium's since for potassium, 3s is completely filled.</a:t>
            </a:r>
          </a:p>
        </p:txBody>
      </p:sp>
      <p:sp>
        <p:nvSpPr>
          <p:cNvPr id="4" name="Slide Number Placeholder 3"/>
          <p:cNvSpPr>
            <a:spLocks noGrp="1"/>
          </p:cNvSpPr>
          <p:nvPr>
            <p:ph type="sldNum" sz="quarter" idx="10"/>
          </p:nvPr>
        </p:nvSpPr>
        <p:spPr/>
        <p:txBody>
          <a:bodyPr/>
          <a:lstStyle/>
          <a:p>
            <a:fld id="{48960AE3-53CF-43DD-BAB2-C6F1685F3EF6}" type="slidenum">
              <a:rPr lang="en-US" smtClean="0"/>
              <a:pPr/>
              <a:t>31</a:t>
            </a:fld>
            <a:endParaRPr lang="en-US" dirty="0"/>
          </a:p>
        </p:txBody>
      </p:sp>
    </p:spTree>
    <p:extLst>
      <p:ext uri="{BB962C8B-B14F-4D97-AF65-F5344CB8AC3E}">
        <p14:creationId xmlns:p14="http://schemas.microsoft.com/office/powerpoint/2010/main" val="1611607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So here we have a mixture of elements, and we'll look at the relative positioning between different </a:t>
            </a:r>
            <a:r>
              <a:rPr lang="en-US" dirty="0" err="1"/>
              <a:t>orbitals</a:t>
            </a:r>
            <a:r>
              <a:rPr lang="en-US" dirty="0"/>
              <a:t> within the atom.  </a:t>
            </a:r>
          </a:p>
          <a:p>
            <a:endParaRPr lang="en-US" dirty="0"/>
          </a:p>
          <a:p>
            <a:r>
              <a:rPr lang="en-US" dirty="0"/>
              <a:t>So because titanium is comparing an outer electron shell and we're looking at just the most inner shell core of electrons of oxygen and carbon, we can see that the greater nuclear charge of titanium pulls even the outer most shells or more outer shells further in than even the first energy level.  And has much greater force of attraction for the 2p s than even carbon has for its 1s electrons.</a:t>
            </a:r>
          </a:p>
        </p:txBody>
      </p:sp>
      <p:sp>
        <p:nvSpPr>
          <p:cNvPr id="4" name="Slide Number Placeholder 3"/>
          <p:cNvSpPr>
            <a:spLocks noGrp="1"/>
          </p:cNvSpPr>
          <p:nvPr>
            <p:ph type="sldNum" sz="quarter" idx="10"/>
          </p:nvPr>
        </p:nvSpPr>
        <p:spPr/>
        <p:txBody>
          <a:bodyPr/>
          <a:lstStyle/>
          <a:p>
            <a:fld id="{48960AE3-53CF-43DD-BAB2-C6F1685F3EF6}" type="slidenum">
              <a:rPr lang="en-US" smtClean="0"/>
              <a:pPr/>
              <a:t>32</a:t>
            </a:fld>
            <a:endParaRPr lang="en-US" dirty="0"/>
          </a:p>
        </p:txBody>
      </p:sp>
    </p:spTree>
    <p:extLst>
      <p:ext uri="{BB962C8B-B14F-4D97-AF65-F5344CB8AC3E}">
        <p14:creationId xmlns:p14="http://schemas.microsoft.com/office/powerpoint/2010/main" val="357953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lnSpcReduction="10000"/>
          </a:bodyPr>
          <a:lstStyle/>
          <a:p>
            <a:r>
              <a:rPr lang="en-US" dirty="0"/>
              <a:t>One issue you run into with our spectra are that the spacing between peaks is often very large, and so there's a couple of ways you can abbreviate the spread of the X axis.  One thing you've seen me do already is to use a logarithmic scale, but you can also do what I've done in the graphic here and put a break within the spectrum to sort of bring only the relevant  parts of the spectrum a little  bit closer together.</a:t>
            </a:r>
          </a:p>
          <a:p>
            <a:r>
              <a:rPr lang="en-US" dirty="0"/>
              <a:t> </a:t>
            </a:r>
          </a:p>
          <a:p>
            <a:r>
              <a:rPr lang="en-US" dirty="0"/>
              <a:t>So either a logarithmic scale or only zooming on certain parts of the spectrum and introducing axes breaks can help you to fit the spectrum onto one page.  But go ahead and take a moment to examine this data and see if you can answer the question here.</a:t>
            </a:r>
          </a:p>
          <a:p>
            <a:r>
              <a:rPr lang="en-US" dirty="0"/>
              <a:t> </a:t>
            </a:r>
          </a:p>
          <a:p>
            <a:r>
              <a:rPr lang="en-US" dirty="0"/>
              <a:t>Now, if you look further onto the right-hand side, you can see that those peaks are really, really close.  So I'm going to go ahead and label those peaks for you so you can differentiate their energies a little bit better since they're almost right on top of each other.</a:t>
            </a:r>
          </a:p>
          <a:p>
            <a:r>
              <a:rPr lang="en-US" dirty="0"/>
              <a:t> </a:t>
            </a:r>
          </a:p>
          <a:p>
            <a:r>
              <a:rPr lang="en-US" dirty="0"/>
              <a:t>And so you can see you've got one peak at 0.77 and one peak at 0.63, and the 0.63 peak is just a little bit higher than 0.77.  So the peak that has more electrons is actually a little bit easier to pull the electrons away from.  And if you think about the electron configuration for scandium, we can see that they would have 4s2, 3d1 and that one of the reasons that scandium often makes that 3-plus ion is that it's a very small amount of energy to remove the electrons from both the 4s and the 3d sublevel.  But if you try to pick off anything from the 3p sublevel, a huge much, much greater amount of energy, I mean almost ten times greater amount of energy is required to start pulling those electrons away.</a:t>
            </a:r>
          </a:p>
          <a:p>
            <a:pPr defTabSz="931774">
              <a:defRPr/>
            </a:pPr>
            <a:endParaRPr lang="en-US" dirty="0"/>
          </a:p>
        </p:txBody>
      </p:sp>
      <p:sp>
        <p:nvSpPr>
          <p:cNvPr id="4" name="Slide Number Placeholder 3"/>
          <p:cNvSpPr>
            <a:spLocks noGrp="1"/>
          </p:cNvSpPr>
          <p:nvPr>
            <p:ph type="sldNum" sz="quarter" idx="10"/>
          </p:nvPr>
        </p:nvSpPr>
        <p:spPr/>
        <p:txBody>
          <a:bodyPr/>
          <a:lstStyle/>
          <a:p>
            <a:fld id="{48960AE3-53CF-43DD-BAB2-C6F1685F3EF6}" type="slidenum">
              <a:rPr lang="en-US" smtClean="0"/>
              <a:pPr/>
              <a:t>33</a:t>
            </a:fld>
            <a:endParaRPr lang="en-US" dirty="0"/>
          </a:p>
        </p:txBody>
      </p:sp>
    </p:spTree>
    <p:extLst>
      <p:ext uri="{BB962C8B-B14F-4D97-AF65-F5344CB8AC3E}">
        <p14:creationId xmlns:p14="http://schemas.microsoft.com/office/powerpoint/2010/main" val="619964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77500" lnSpcReduction="20000"/>
          </a:bodyPr>
          <a:lstStyle/>
          <a:p>
            <a:r>
              <a:rPr lang="en-US" dirty="0"/>
              <a:t>For an in-class formative assessment, you could try having students sketch spectra for specified elements.  For example, this is a simulated spectrum for magnesium, and you could ask students to sketch the spectrum from aluminum over top.  Now, here they're going to have several factors to consider.  One thing they'll have to consider is the positioning of the peaks on the horizontal axis . Will the peaks be further to the left or will they be further to the right based on the nuclear charge of aluminum compared to magnesium?</a:t>
            </a:r>
          </a:p>
          <a:p>
            <a:r>
              <a:rPr lang="en-US" dirty="0"/>
              <a:t> </a:t>
            </a:r>
          </a:p>
          <a:p>
            <a:r>
              <a:rPr lang="en-US" dirty="0"/>
              <a:t>Additionally, they'll have to think about the height of the peaks.  Is one of the </a:t>
            </a:r>
            <a:r>
              <a:rPr lang="en-US" dirty="0" err="1"/>
              <a:t>orbitals</a:t>
            </a:r>
            <a:r>
              <a:rPr lang="en-US" dirty="0"/>
              <a:t> going to contain additional electrons or fewer electrons than magnesium?  Or might there be more peaks?  Is there going to be another orbital in the aluminum atom that the magnesium atom does not put electrons into?</a:t>
            </a:r>
          </a:p>
          <a:p>
            <a:r>
              <a:rPr lang="en-US" dirty="0"/>
              <a:t> </a:t>
            </a:r>
          </a:p>
          <a:p>
            <a:r>
              <a:rPr lang="en-US" dirty="0"/>
              <a:t>So if we look at the spectrum for aluminum here, you can see the peaks are further to the left, and that does align up to with what we understand about the greater nuclear charge of the aluminum atom since it's got an additional proton.  But then if you look at the right-hand side of the spectrum, you can see that there's an additional peak.  You know, aluminum has access to 3p </a:t>
            </a:r>
            <a:r>
              <a:rPr lang="en-US" dirty="0" err="1"/>
              <a:t>orbitals</a:t>
            </a:r>
            <a:r>
              <a:rPr lang="en-US" dirty="0"/>
              <a:t> that it starts to put electrons into.  And magnesium does not put electrons into those same </a:t>
            </a:r>
            <a:r>
              <a:rPr lang="en-US" dirty="0" err="1"/>
              <a:t>orbitals</a:t>
            </a:r>
            <a:r>
              <a:rPr lang="en-US" dirty="0"/>
              <a:t>.  </a:t>
            </a:r>
          </a:p>
          <a:p>
            <a:r>
              <a:rPr lang="en-US" dirty="0"/>
              <a:t> </a:t>
            </a:r>
          </a:p>
          <a:p>
            <a:r>
              <a:rPr lang="en-US" dirty="0"/>
              <a:t>Now, you could easily repeat this activity for any number of elements.  And any in-class activity that you do, you'd probably want to pick spectra for elements that are nearby each other.  Either one column to the right or one column to the left.  Or you might want to think about what I did with sodium and potassium earlier and consider two elements that are in the same column, but different rows from each other.</a:t>
            </a:r>
          </a:p>
          <a:p>
            <a:r>
              <a:rPr lang="en-US" dirty="0"/>
              <a:t> </a:t>
            </a:r>
          </a:p>
          <a:p>
            <a:r>
              <a:rPr lang="en-US" dirty="0"/>
              <a:t>Additionally, there is an in-class activity that accompanies this session that has students sketch and reason through what the PES spectra for various elements would look like.  Also, any of the multiple choice questions that you just went through could easily be turned into a formative assessment if you use clickers in your classroom or small handheld whiteboards that students hold up.  Or you can do what I do in my class.  I just have students raise fingers with what they think the right answer is.  So one would correspond to letter A, two to letter B, and so forth.  </a:t>
            </a:r>
          </a:p>
          <a:p>
            <a:r>
              <a:rPr lang="en-US" dirty="0"/>
              <a:t> </a:t>
            </a:r>
          </a:p>
          <a:p>
            <a:r>
              <a:rPr lang="en-US" dirty="0"/>
              <a:t>Any of these would give you immediate feedback as to how well your students are understanding the material you've just presented.  Or if you need to give them a few more spectra to practice on or additional instruction before they really feel like they've mastered photoelectron spectroscopy analysis.</a:t>
            </a:r>
          </a:p>
          <a:p>
            <a:r>
              <a:rPr lang="en-US" dirty="0"/>
              <a:t> </a:t>
            </a:r>
          </a:p>
          <a:p>
            <a:r>
              <a:rPr lang="en-US" dirty="0"/>
              <a:t>And then you can easily use any of these questions as well on your summative test or on your unit test that accompanies the unit at the end.</a:t>
            </a:r>
          </a:p>
          <a:p>
            <a:pPr defTabSz="931774">
              <a:defRPr/>
            </a:pPr>
            <a:endParaRPr lang="en-US" dirty="0"/>
          </a:p>
        </p:txBody>
      </p:sp>
      <p:sp>
        <p:nvSpPr>
          <p:cNvPr id="4" name="Slide Number Placeholder 3"/>
          <p:cNvSpPr>
            <a:spLocks noGrp="1"/>
          </p:cNvSpPr>
          <p:nvPr>
            <p:ph type="sldNum" sz="quarter" idx="10"/>
          </p:nvPr>
        </p:nvSpPr>
        <p:spPr/>
        <p:txBody>
          <a:bodyPr/>
          <a:lstStyle/>
          <a:p>
            <a:fld id="{48960AE3-53CF-43DD-BAB2-C6F1685F3EF6}" type="slidenum">
              <a:rPr lang="en-US" smtClean="0"/>
              <a:pPr/>
              <a:t>34</a:t>
            </a:fld>
            <a:endParaRPr lang="en-US" dirty="0"/>
          </a:p>
        </p:txBody>
      </p:sp>
    </p:spTree>
    <p:extLst>
      <p:ext uri="{BB962C8B-B14F-4D97-AF65-F5344CB8AC3E}">
        <p14:creationId xmlns:p14="http://schemas.microsoft.com/office/powerpoint/2010/main" val="2346998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So to check your own understanding, do you now have enough information to translate between these various models of the atom from magnesium?  </a:t>
            </a:r>
          </a:p>
          <a:p>
            <a:endParaRPr lang="en-US" dirty="0"/>
          </a:p>
          <a:p>
            <a:r>
              <a:rPr lang="en-US" dirty="0"/>
              <a:t>You should hopefully feel very comfortable at representing knowledge about the electron arrangement of magnesium in a variety of ways.  And knowing that these models have been refined and replaced and improved as new data has come alone. And photoelectron spectroscopy is one of those places where we've gotten data to directly support our </a:t>
            </a:r>
            <a:r>
              <a:rPr lang="en-US" dirty="0" err="1"/>
              <a:t>subshell</a:t>
            </a:r>
            <a:r>
              <a:rPr lang="en-US" dirty="0"/>
              <a:t> model of the atom and our ideas about electron configurations.</a:t>
            </a:r>
          </a:p>
        </p:txBody>
      </p:sp>
      <p:sp>
        <p:nvSpPr>
          <p:cNvPr id="4" name="Slide Number Placeholder 3"/>
          <p:cNvSpPr>
            <a:spLocks noGrp="1"/>
          </p:cNvSpPr>
          <p:nvPr>
            <p:ph type="sldNum" sz="quarter" idx="10"/>
          </p:nvPr>
        </p:nvSpPr>
        <p:spPr/>
        <p:txBody>
          <a:bodyPr/>
          <a:lstStyle/>
          <a:p>
            <a:fld id="{48960AE3-53CF-43DD-BAB2-C6F1685F3EF6}" type="slidenum">
              <a:rPr lang="en-US" smtClean="0"/>
              <a:pPr/>
              <a:t>35</a:t>
            </a:fld>
            <a:endParaRPr lang="en-US" dirty="0"/>
          </a:p>
        </p:txBody>
      </p:sp>
    </p:spTree>
    <p:extLst>
      <p:ext uri="{BB962C8B-B14F-4D97-AF65-F5344CB8AC3E}">
        <p14:creationId xmlns:p14="http://schemas.microsoft.com/office/powerpoint/2010/main" val="263032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One of the fundamental principles of the nature of science is that scientists make conclusions from data.  So it's important that we use data to help our students make conclusions about the structure of the atom.  So what data could we give them to support our models?</a:t>
            </a:r>
          </a:p>
          <a:p>
            <a:r>
              <a:rPr lang="en-US" dirty="0"/>
              <a:t> </a:t>
            </a:r>
          </a:p>
          <a:p>
            <a:r>
              <a:rPr lang="en-US" dirty="0"/>
              <a:t>If we look back to the historical experiments that we talked about earlier, J.J. Thompson used the cathode ray tube experiment to give information about electrons.  Rutherford's gold foil experiment took the positive charge and instead of making it a diffuse cloud around the atom, centralized it into a dense positively-charged nucleus.</a:t>
            </a:r>
          </a:p>
          <a:p>
            <a:r>
              <a:rPr lang="en-US" dirty="0"/>
              <a:t> </a:t>
            </a:r>
          </a:p>
          <a:p>
            <a:r>
              <a:rPr lang="en-US" dirty="0"/>
              <a:t>And then Bohr gave us some of the first ideas that electrons don't all have the same energy.  They're not all identical to each other.  That there were finite energy levels that existed within the atom.</a:t>
            </a:r>
          </a:p>
        </p:txBody>
      </p:sp>
      <p:sp>
        <p:nvSpPr>
          <p:cNvPr id="4" name="Slide Number Placeholder 3"/>
          <p:cNvSpPr>
            <a:spLocks noGrp="1"/>
          </p:cNvSpPr>
          <p:nvPr>
            <p:ph type="sldNum" sz="quarter" idx="10"/>
          </p:nvPr>
        </p:nvSpPr>
        <p:spPr/>
        <p:txBody>
          <a:bodyPr/>
          <a:lstStyle/>
          <a:p>
            <a:fld id="{48960AE3-53CF-43DD-BAB2-C6F1685F3EF6}" type="slidenum">
              <a:rPr lang="en-US" smtClean="0"/>
              <a:pPr/>
              <a:t>36</a:t>
            </a:fld>
            <a:endParaRPr lang="en-US" dirty="0"/>
          </a:p>
        </p:txBody>
      </p:sp>
    </p:spTree>
    <p:extLst>
      <p:ext uri="{BB962C8B-B14F-4D97-AF65-F5344CB8AC3E}">
        <p14:creationId xmlns:p14="http://schemas.microsoft.com/office/powerpoint/2010/main" val="493420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defTabSz="931774">
              <a:defRPr/>
            </a:pPr>
            <a:r>
              <a:rPr lang="en-US" dirty="0"/>
              <a:t>And then if we go further into PES, it gives further refinement to Bohr's energy shells.  And that those shells are divided further into </a:t>
            </a:r>
            <a:r>
              <a:rPr lang="en-US" dirty="0" err="1"/>
              <a:t>subshells</a:t>
            </a:r>
            <a:r>
              <a:rPr lang="en-US" dirty="0"/>
              <a:t>.  And if we look at things like successive ionization energy data, then we can also start to build the idea of electron spin and spin pairing of electrons.</a:t>
            </a:r>
          </a:p>
        </p:txBody>
      </p:sp>
      <p:sp>
        <p:nvSpPr>
          <p:cNvPr id="4" name="Slide Number Placeholder 3"/>
          <p:cNvSpPr>
            <a:spLocks noGrp="1"/>
          </p:cNvSpPr>
          <p:nvPr>
            <p:ph type="sldNum" sz="quarter" idx="10"/>
          </p:nvPr>
        </p:nvSpPr>
        <p:spPr/>
        <p:txBody>
          <a:bodyPr/>
          <a:lstStyle/>
          <a:p>
            <a:fld id="{48960AE3-53CF-43DD-BAB2-C6F1685F3EF6}" type="slidenum">
              <a:rPr lang="en-US" smtClean="0"/>
              <a:pPr/>
              <a:t>37</a:t>
            </a:fld>
            <a:endParaRPr lang="en-US" dirty="0"/>
          </a:p>
        </p:txBody>
      </p:sp>
    </p:spTree>
    <p:extLst>
      <p:ext uri="{BB962C8B-B14F-4D97-AF65-F5344CB8AC3E}">
        <p14:creationId xmlns:p14="http://schemas.microsoft.com/office/powerpoint/2010/main" val="1347563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Now, hopefully we go further and show students how electron configurations align to our current Periodic Table.  But then we eventually get into this predicament of explaining that elements like chromium and copper don't really follow the rule that are outlined by the </a:t>
            </a:r>
            <a:r>
              <a:rPr lang="en-US" dirty="0" err="1"/>
              <a:t>Aufbau</a:t>
            </a:r>
            <a:r>
              <a:rPr lang="en-US" dirty="0"/>
              <a:t> filling principle.  But how do scientists actually know that these two elements and others in the Periodic Table don't actually follow the </a:t>
            </a:r>
            <a:r>
              <a:rPr lang="en-US" dirty="0" err="1"/>
              <a:t>Aufbau</a:t>
            </a:r>
            <a:r>
              <a:rPr lang="en-US" dirty="0"/>
              <a:t> filling rules?  </a:t>
            </a:r>
          </a:p>
          <a:p>
            <a:r>
              <a:rPr lang="en-US" dirty="0"/>
              <a:t> </a:t>
            </a:r>
          </a:p>
          <a:p>
            <a:r>
              <a:rPr lang="en-US" dirty="0"/>
              <a:t>If we're going train our students to think like scientists, then they need to be able to use data to make conclusions.  So what are the data that support a shell and a </a:t>
            </a:r>
            <a:r>
              <a:rPr lang="en-US" dirty="0" err="1"/>
              <a:t>subshell</a:t>
            </a:r>
            <a:r>
              <a:rPr lang="en-US" dirty="0"/>
              <a:t> model of the atom?</a:t>
            </a:r>
          </a:p>
        </p:txBody>
      </p:sp>
      <p:sp>
        <p:nvSpPr>
          <p:cNvPr id="4" name="Slide Number Placeholder 3"/>
          <p:cNvSpPr>
            <a:spLocks noGrp="1"/>
          </p:cNvSpPr>
          <p:nvPr>
            <p:ph type="sldNum" sz="quarter" idx="10"/>
          </p:nvPr>
        </p:nvSpPr>
        <p:spPr/>
        <p:txBody>
          <a:bodyPr/>
          <a:lstStyle/>
          <a:p>
            <a:fld id="{48960AE3-53CF-43DD-BAB2-C6F1685F3EF6}" type="slidenum">
              <a:rPr lang="en-US" smtClean="0"/>
              <a:pPr/>
              <a:t>4</a:t>
            </a:fld>
            <a:endParaRPr lang="en-US" dirty="0"/>
          </a:p>
        </p:txBody>
      </p:sp>
    </p:spTree>
    <p:extLst>
      <p:ext uri="{BB962C8B-B14F-4D97-AF65-F5344CB8AC3E}">
        <p14:creationId xmlns:p14="http://schemas.microsoft.com/office/powerpoint/2010/main" val="66696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Scientists use data to make conclusions.  So what data do we have to support our shell and </a:t>
            </a:r>
            <a:r>
              <a:rPr lang="en-US" dirty="0" err="1"/>
              <a:t>subshell</a:t>
            </a:r>
            <a:r>
              <a:rPr lang="en-US" dirty="0"/>
              <a:t> model of the atom?  Classically, we can start with the atomic emission spectrum of hydrogen to build the shell model of the atom, much in the way that Bohr did.  </a:t>
            </a:r>
          </a:p>
          <a:p>
            <a:r>
              <a:rPr lang="en-US" dirty="0"/>
              <a:t> </a:t>
            </a:r>
          </a:p>
          <a:p>
            <a:r>
              <a:rPr lang="en-US" dirty="0"/>
              <a:t>Electrons receive energy from electricity, from heat or incident photons.  They can be promoted to higher energy levels in the atom.  The electron will not stay in this excited state forever.  So when the electron relaxes back to a lower energy level, it emits a photon of light.  </a:t>
            </a:r>
          </a:p>
          <a:p>
            <a:r>
              <a:rPr lang="en-US" dirty="0"/>
              <a:t> </a:t>
            </a:r>
          </a:p>
          <a:p>
            <a:r>
              <a:rPr lang="en-US" dirty="0"/>
              <a:t>We can record this photon's wavelength or frequency using a spectrometer.  We can then even use Bohr's equation to determine the energy levels that the electron must have transitioned through to generate the visible light portion of the hydrogen emission spectrum.</a:t>
            </a:r>
          </a:p>
          <a:p>
            <a:r>
              <a:rPr lang="en-US" dirty="0"/>
              <a:t> </a:t>
            </a:r>
          </a:p>
          <a:p>
            <a:r>
              <a:rPr lang="en-US" dirty="0"/>
              <a:t>This equation works great for hydrogen, but it falls down as soon as you try to use any of the other 100 or so elements.  So the Bohr Model gives us an important feature of the atom that electron energy is quantized.  But further refinements to this model are needed.</a:t>
            </a:r>
          </a:p>
          <a:p>
            <a:endParaRPr lang="en-US" dirty="0"/>
          </a:p>
        </p:txBody>
      </p:sp>
      <p:sp>
        <p:nvSpPr>
          <p:cNvPr id="4" name="Slide Number Placeholder 3"/>
          <p:cNvSpPr>
            <a:spLocks noGrp="1"/>
          </p:cNvSpPr>
          <p:nvPr>
            <p:ph type="sldNum" sz="quarter" idx="10"/>
          </p:nvPr>
        </p:nvSpPr>
        <p:spPr/>
        <p:txBody>
          <a:bodyPr/>
          <a:lstStyle/>
          <a:p>
            <a:fld id="{48960AE3-53CF-43DD-BAB2-C6F1685F3EF6}" type="slidenum">
              <a:rPr lang="en-US" smtClean="0"/>
              <a:pPr/>
              <a:t>5</a:t>
            </a:fld>
            <a:endParaRPr lang="en-US" dirty="0"/>
          </a:p>
        </p:txBody>
      </p:sp>
    </p:spTree>
    <p:extLst>
      <p:ext uri="{BB962C8B-B14F-4D97-AF65-F5344CB8AC3E}">
        <p14:creationId xmlns:p14="http://schemas.microsoft.com/office/powerpoint/2010/main" val="4092692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So we can analyze other data sources to get a more complete model of the atom.  First, ionization energy data gives us a lot of information about nuclear charge and columbic effects, as well as some rational for the chemical behavior or elements within a column of the Periodic Table.</a:t>
            </a:r>
          </a:p>
          <a:p>
            <a:r>
              <a:rPr lang="en-US" dirty="0"/>
              <a:t> </a:t>
            </a:r>
          </a:p>
          <a:p>
            <a:r>
              <a:rPr lang="en-US" dirty="0"/>
              <a:t>This data is commonly presented in textbooks, but where does this data come from?  Textbooks often don't give the data source, or they say that the method for this data collection is too complex to discuss at this level.</a:t>
            </a:r>
          </a:p>
          <a:p>
            <a:r>
              <a:rPr lang="en-US" dirty="0"/>
              <a:t> </a:t>
            </a:r>
          </a:p>
          <a:p>
            <a:r>
              <a:rPr lang="en-US" dirty="0"/>
              <a:t>This doesn't do much to help students understand the nature of science, nor does it make chemistry seem any less mysterious.</a:t>
            </a:r>
          </a:p>
        </p:txBody>
      </p:sp>
      <p:sp>
        <p:nvSpPr>
          <p:cNvPr id="4" name="Slide Number Placeholder 3"/>
          <p:cNvSpPr>
            <a:spLocks noGrp="1"/>
          </p:cNvSpPr>
          <p:nvPr>
            <p:ph type="sldNum" sz="quarter" idx="10"/>
          </p:nvPr>
        </p:nvSpPr>
        <p:spPr/>
        <p:txBody>
          <a:bodyPr/>
          <a:lstStyle/>
          <a:p>
            <a:fld id="{48960AE3-53CF-43DD-BAB2-C6F1685F3EF6}" type="slidenum">
              <a:rPr lang="en-US" smtClean="0"/>
              <a:pPr/>
              <a:t>6</a:t>
            </a:fld>
            <a:endParaRPr lang="en-US" dirty="0"/>
          </a:p>
        </p:txBody>
      </p:sp>
    </p:spTree>
    <p:extLst>
      <p:ext uri="{BB962C8B-B14F-4D97-AF65-F5344CB8AC3E}">
        <p14:creationId xmlns:p14="http://schemas.microsoft.com/office/powerpoint/2010/main" val="1120817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85000" lnSpcReduction="20000"/>
          </a:bodyPr>
          <a:lstStyle/>
          <a:p>
            <a:r>
              <a:rPr lang="en-US" dirty="0"/>
              <a:t>We can take the ionization energy concept deeper, and we further build the concept of electron shells and valence electrons by showing tables of successive ionization energy.  But again, we often never tell the students where this data comes from. Now, before we get into where this data originates, though, let's take a moment to examine the data in front of us and answer some questions.  </a:t>
            </a:r>
          </a:p>
          <a:p>
            <a:r>
              <a:rPr lang="en-US" dirty="0"/>
              <a:t> </a:t>
            </a:r>
          </a:p>
          <a:p>
            <a:r>
              <a:rPr lang="en-US" dirty="0"/>
              <a:t>It appears that removing the second electron from an atom, regardless if it's from the 2S orbital or if it's from the 2P orbital, the second electron always requires more energy to remove than the first electron does.  Why is this the case?  If you try to pull an electron away from an ion that is already positively charged, more energy is required.  The more positively charged the atom or the ion that you pull from, the harder it is to remove the electron.</a:t>
            </a:r>
          </a:p>
          <a:p>
            <a:r>
              <a:rPr lang="en-US" dirty="0"/>
              <a:t> </a:t>
            </a:r>
          </a:p>
          <a:p>
            <a:r>
              <a:rPr lang="en-US" dirty="0"/>
              <a:t>So to remove two electrons from an atom, you need to achieve both the first and the second ionization energies. This ties into one of the pre-activity questions that you answered about magnesium. To remove two electrons from a mole of neutral gaseous magnesium atoms, you must put in 735 kilojoules per mole of energy to remove the first valence electron. And then an additional 1,445 kilojoules per mole to remove the second. Totally 2,180 kilojoules per mole overall.  </a:t>
            </a:r>
          </a:p>
          <a:p>
            <a:r>
              <a:rPr lang="en-US" dirty="0"/>
              <a:t> </a:t>
            </a:r>
          </a:p>
          <a:p>
            <a:r>
              <a:rPr lang="en-US" dirty="0"/>
              <a:t>By the way, there are two learning objectives in the curriculum framework that align to this type of activity.  LO 1.5 says that a student should be able to explain the distribution of electrons in an atom or ion based on data.  Ionization energy and successive ionization energy data are great ones to use. And then also, the student is able to analyze data relating to electron energies for patterns or relationships.</a:t>
            </a:r>
          </a:p>
          <a:p>
            <a:r>
              <a:rPr lang="en-US" dirty="0"/>
              <a:t> </a:t>
            </a:r>
          </a:p>
          <a:p>
            <a:r>
              <a:rPr lang="en-US" dirty="0"/>
              <a:t>So you can look at successive ionization energy to figure out which column an electron or an atom should fall in based on when you start stripping core versus valence electrons.  </a:t>
            </a:r>
          </a:p>
          <a:p>
            <a:r>
              <a:rPr lang="en-US" dirty="0"/>
              <a:t> </a:t>
            </a:r>
          </a:p>
          <a:p>
            <a:r>
              <a:rPr lang="en-US" dirty="0"/>
              <a:t>So, so far we've been looking only at the valence electrons, but what would happen if you wanted to probe further into the atom to look at core electrons?</a:t>
            </a:r>
          </a:p>
          <a:p>
            <a:r>
              <a:rPr lang="en-US" dirty="0"/>
              <a:t> </a:t>
            </a:r>
          </a:p>
          <a:p>
            <a:r>
              <a:rPr lang="en-US" dirty="0"/>
              <a:t>You can see from the successive ionization energy table that the core electrons require substantially more energy to remove than the valance electrons do.</a:t>
            </a:r>
          </a:p>
          <a:p>
            <a:pPr defTabSz="931774">
              <a:defRPr/>
            </a:pPr>
            <a:endParaRPr lang="en-US" dirty="0"/>
          </a:p>
        </p:txBody>
      </p:sp>
      <p:sp>
        <p:nvSpPr>
          <p:cNvPr id="4" name="Slide Number Placeholder 3"/>
          <p:cNvSpPr>
            <a:spLocks noGrp="1"/>
          </p:cNvSpPr>
          <p:nvPr>
            <p:ph type="sldNum" sz="quarter" idx="10"/>
          </p:nvPr>
        </p:nvSpPr>
        <p:spPr/>
        <p:txBody>
          <a:bodyPr/>
          <a:lstStyle/>
          <a:p>
            <a:fld id="{48960AE3-53CF-43DD-BAB2-C6F1685F3EF6}" type="slidenum">
              <a:rPr lang="en-US" smtClean="0"/>
              <a:pPr/>
              <a:t>7</a:t>
            </a:fld>
            <a:endParaRPr lang="en-US" dirty="0"/>
          </a:p>
        </p:txBody>
      </p:sp>
    </p:spTree>
    <p:extLst>
      <p:ext uri="{BB962C8B-B14F-4D97-AF65-F5344CB8AC3E}">
        <p14:creationId xmlns:p14="http://schemas.microsoft.com/office/powerpoint/2010/main" val="150178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92500"/>
          </a:bodyPr>
          <a:lstStyle/>
          <a:p>
            <a:r>
              <a:rPr lang="en-US" dirty="0"/>
              <a:t>Based on what we saw on the Bohr experiment, electrons have to absorb energy to reach excited states.  So we're going to need an energy source in order to move electrons around inside of the atom. </a:t>
            </a:r>
          </a:p>
          <a:p>
            <a:r>
              <a:rPr lang="en-US" dirty="0"/>
              <a:t> </a:t>
            </a:r>
          </a:p>
          <a:p>
            <a:r>
              <a:rPr lang="en-US" dirty="0"/>
              <a:t>Light or electromagnetic radiation is a valuable probe for parts of atoms in molecules.  Planck's Equation communicates that light with higher frequency has higher energy.  So if you want to have enough energy to remove multiple electrons or core electrons, then we're simply going to need electromagnetic radiation of higher frequency.</a:t>
            </a:r>
          </a:p>
          <a:p>
            <a:r>
              <a:rPr lang="en-US" dirty="0"/>
              <a:t> </a:t>
            </a:r>
          </a:p>
          <a:p>
            <a:r>
              <a:rPr lang="en-US" dirty="0"/>
              <a:t>If you look at the distribution of frequencies within the electromagnetic spectrum, you can see that different frequencies correspond to different energy transitions of atoms and molecules.  </a:t>
            </a:r>
          </a:p>
          <a:p>
            <a:r>
              <a:rPr lang="en-US" dirty="0"/>
              <a:t> </a:t>
            </a:r>
          </a:p>
          <a:p>
            <a:r>
              <a:rPr lang="en-US" dirty="0"/>
              <a:t>If you want to remove a valence electron from an atom, say of sodium, how much energy would we have to add to that electron to remove it? If we look at Planck's Equation and substitute in values, you can see the amount of energy to remove the first electron, what we would consider to be the ionization energy, falls within the ultraviolent realm. So visible and ultraviolent light are tuned to the removal of valance electrons.  </a:t>
            </a:r>
          </a:p>
          <a:p>
            <a:r>
              <a:rPr lang="en-US" dirty="0"/>
              <a:t> </a:t>
            </a:r>
          </a:p>
          <a:p>
            <a:r>
              <a:rPr lang="en-US" dirty="0"/>
              <a:t>And you can see from the first ionization energy data that was on the previous slide that a lot of atoms correspond to visible and ultraviolet light electron transitions for their valence shell.  But what would happen if we wanted to inject an electron from a core part of the atom, one of the inner electron shells?  What if we wanted to remove an electron from the first energy level?  What type of light would be needed to remove that electron?</a:t>
            </a:r>
          </a:p>
          <a:p>
            <a:endParaRPr lang="en-US" dirty="0"/>
          </a:p>
        </p:txBody>
      </p:sp>
      <p:sp>
        <p:nvSpPr>
          <p:cNvPr id="4" name="Slide Number Placeholder 3"/>
          <p:cNvSpPr>
            <a:spLocks noGrp="1"/>
          </p:cNvSpPr>
          <p:nvPr>
            <p:ph type="sldNum" sz="quarter" idx="10"/>
          </p:nvPr>
        </p:nvSpPr>
        <p:spPr/>
        <p:txBody>
          <a:bodyPr/>
          <a:lstStyle/>
          <a:p>
            <a:fld id="{48960AE3-53CF-43DD-BAB2-C6F1685F3EF6}" type="slidenum">
              <a:rPr lang="en-US" smtClean="0"/>
              <a:pPr/>
              <a:t>8</a:t>
            </a:fld>
            <a:endParaRPr lang="en-US" dirty="0"/>
          </a:p>
        </p:txBody>
      </p:sp>
    </p:spTree>
    <p:extLst>
      <p:ext uri="{BB962C8B-B14F-4D97-AF65-F5344CB8AC3E}">
        <p14:creationId xmlns:p14="http://schemas.microsoft.com/office/powerpoint/2010/main" val="149136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So let's look specifically at the first energy level.  In order to remove electrons from the first energy level of sodium atoms, over 100 mega joules of energy are required.  If we use Planck's Equation, then we can determine the frequency of that light  needed to inject this electron.  </a:t>
            </a:r>
          </a:p>
          <a:p>
            <a:r>
              <a:rPr lang="en-US" dirty="0"/>
              <a:t> </a:t>
            </a:r>
          </a:p>
          <a:p>
            <a:r>
              <a:rPr lang="en-US" dirty="0"/>
              <a:t>And if we follow the math through, we can see that the type of light that's needed to remove this electron corresponds to x-rays.  So x-ray radiation would be one good choice to use if we want to try to study things further inside of the atom than just the valance shell.</a:t>
            </a:r>
          </a:p>
          <a:p>
            <a:endParaRPr lang="en-US" dirty="0"/>
          </a:p>
        </p:txBody>
      </p:sp>
      <p:sp>
        <p:nvSpPr>
          <p:cNvPr id="4" name="Slide Number Placeholder 3"/>
          <p:cNvSpPr>
            <a:spLocks noGrp="1"/>
          </p:cNvSpPr>
          <p:nvPr>
            <p:ph type="sldNum" sz="quarter" idx="10"/>
          </p:nvPr>
        </p:nvSpPr>
        <p:spPr/>
        <p:txBody>
          <a:bodyPr/>
          <a:lstStyle/>
          <a:p>
            <a:fld id="{48960AE3-53CF-43DD-BAB2-C6F1685F3EF6}" type="slidenum">
              <a:rPr lang="en-US" smtClean="0"/>
              <a:pPr/>
              <a:t>9</a:t>
            </a:fld>
            <a:endParaRPr lang="en-US" dirty="0"/>
          </a:p>
        </p:txBody>
      </p:sp>
    </p:spTree>
    <p:extLst>
      <p:ext uri="{BB962C8B-B14F-4D97-AF65-F5344CB8AC3E}">
        <p14:creationId xmlns:p14="http://schemas.microsoft.com/office/powerpoint/2010/main" val="2293427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slideMaster" Target="../slideMasters/slideMaster1.xml"/><Relationship Id="rId6" Type="http://schemas.openxmlformats.org/officeDocument/2006/relationships/image" Target="../media/image1.png"/><Relationship Id="rId7" Type="http://schemas.openxmlformats.org/officeDocument/2006/relationships/image" Target="../media/image3.png"/><Relationship Id="rId8" Type="http://schemas.openxmlformats.org/officeDocument/2006/relationships/image" Target="../media/image4.png"/><Relationship Id="rId1" Type="http://schemas.openxmlformats.org/officeDocument/2006/relationships/tags" Target="../tags/tag7.xml"/><Relationship Id="rId2"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5.png"/><Relationship Id="rId1" Type="http://schemas.openxmlformats.org/officeDocument/2006/relationships/tags" Target="../tags/tag28.xml"/><Relationship Id="rId2" Type="http://schemas.openxmlformats.org/officeDocument/2006/relationships/tags" Target="../tags/tag29.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tags" Target="../tags/tag33.xml"/><Relationship Id="rId5" Type="http://schemas.openxmlformats.org/officeDocument/2006/relationships/tags" Target="../tags/tag34.xml"/><Relationship Id="rId6" Type="http://schemas.openxmlformats.org/officeDocument/2006/relationships/tags" Target="../tags/tag35.xml"/><Relationship Id="rId7" Type="http://schemas.openxmlformats.org/officeDocument/2006/relationships/slideMaster" Target="../slideMasters/slideMaster1.xml"/><Relationship Id="rId8" Type="http://schemas.openxmlformats.org/officeDocument/2006/relationships/image" Target="../media/image1.png"/><Relationship Id="rId9" Type="http://schemas.openxmlformats.org/officeDocument/2006/relationships/image" Target="../media/image3.png"/><Relationship Id="rId1" Type="http://schemas.openxmlformats.org/officeDocument/2006/relationships/tags" Target="../tags/tag30.xml"/><Relationship Id="rId2" Type="http://schemas.openxmlformats.org/officeDocument/2006/relationships/tags" Target="../tags/tag3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8.xml"/><Relationship Id="rId4" Type="http://schemas.openxmlformats.org/officeDocument/2006/relationships/tags" Target="../tags/tag39.xml"/><Relationship Id="rId5" Type="http://schemas.openxmlformats.org/officeDocument/2006/relationships/tags" Target="../tags/tag40.xml"/><Relationship Id="rId6" Type="http://schemas.openxmlformats.org/officeDocument/2006/relationships/slideMaster" Target="../slideMasters/slideMaster1.xml"/><Relationship Id="rId1" Type="http://schemas.openxmlformats.org/officeDocument/2006/relationships/tags" Target="../tags/tag36.xml"/><Relationship Id="rId2" Type="http://schemas.openxmlformats.org/officeDocument/2006/relationships/tags" Target="../tags/tag3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3.xml"/><Relationship Id="rId4" Type="http://schemas.openxmlformats.org/officeDocument/2006/relationships/tags" Target="../tags/tag44.xml"/><Relationship Id="rId5" Type="http://schemas.openxmlformats.org/officeDocument/2006/relationships/tags" Target="../tags/tag45.xml"/><Relationship Id="rId6" Type="http://schemas.openxmlformats.org/officeDocument/2006/relationships/slideMaster" Target="../slideMasters/slideMaster1.xml"/><Relationship Id="rId1" Type="http://schemas.openxmlformats.org/officeDocument/2006/relationships/tags" Target="../tags/tag41.xml"/><Relationship Id="rId2" Type="http://schemas.openxmlformats.org/officeDocument/2006/relationships/tags" Target="../tags/tag4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4" Type="http://schemas.openxmlformats.org/officeDocument/2006/relationships/tags" Target="../tags/tag14.xml"/><Relationship Id="rId5" Type="http://schemas.openxmlformats.org/officeDocument/2006/relationships/slideMaster" Target="../slideMasters/slideMaster1.xml"/><Relationship Id="rId6" Type="http://schemas.openxmlformats.org/officeDocument/2006/relationships/image" Target="../media/image5.png"/><Relationship Id="rId1" Type="http://schemas.openxmlformats.org/officeDocument/2006/relationships/tags" Target="../tags/tag11.xml"/><Relationship Id="rId2"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tags" Target="../tags/tag18.xml"/><Relationship Id="rId5" Type="http://schemas.openxmlformats.org/officeDocument/2006/relationships/tags" Target="../tags/tag19.xml"/><Relationship Id="rId6" Type="http://schemas.openxmlformats.org/officeDocument/2006/relationships/slideMaster" Target="../slideMasters/slideMaster1.xml"/><Relationship Id="rId7" Type="http://schemas.openxmlformats.org/officeDocument/2006/relationships/image" Target="../media/image5.png"/><Relationship Id="rId1" Type="http://schemas.openxmlformats.org/officeDocument/2006/relationships/tags" Target="../tags/tag15.xml"/><Relationship Id="rId2" Type="http://schemas.openxmlformats.org/officeDocument/2006/relationships/tags" Target="../tags/tag1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2.xml"/><Relationship Id="rId4" Type="http://schemas.openxmlformats.org/officeDocument/2006/relationships/tags" Target="../tags/tag23.xml"/><Relationship Id="rId5" Type="http://schemas.openxmlformats.org/officeDocument/2006/relationships/slideMaster" Target="../slideMasters/slideMaster1.xml"/><Relationship Id="rId6" Type="http://schemas.openxmlformats.org/officeDocument/2006/relationships/image" Target="../media/image5.png"/><Relationship Id="rId1" Type="http://schemas.openxmlformats.org/officeDocument/2006/relationships/tags" Target="../tags/tag20.xml"/><Relationship Id="rId2" Type="http://schemas.openxmlformats.org/officeDocument/2006/relationships/tags" Target="../tags/tag2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tags" Target="../tags/tag27.xml"/><Relationship Id="rId5" Type="http://schemas.openxmlformats.org/officeDocument/2006/relationships/slideMaster" Target="../slideMasters/slideMaster1.xml"/><Relationship Id="rId6" Type="http://schemas.openxmlformats.org/officeDocument/2006/relationships/image" Target="../media/image5.png"/><Relationship Id="rId1" Type="http://schemas.openxmlformats.org/officeDocument/2006/relationships/tags" Target="../tags/tag24.xml"/><Relationship Id="rId2" Type="http://schemas.openxmlformats.org/officeDocument/2006/relationships/tags" Target="../tags/tag2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p:cNvSpPr/>
          <p:nvPr userDrawn="1">
            <p:custDataLst>
              <p:tags r:id="rId2"/>
            </p:custDataLst>
          </p:nvPr>
        </p:nvSpPr>
        <p:spPr bwMode="ltGray">
          <a:xfrm>
            <a:off x="0" y="3466531"/>
            <a:ext cx="9144000" cy="2623119"/>
          </a:xfrm>
          <a:prstGeom prst="rect">
            <a:avLst/>
          </a:prstGeom>
          <a:solidFill>
            <a:srgbClr val="50A050"/>
          </a:solidFill>
          <a:ln w="9525">
            <a:noFill/>
            <a:miter lim="800000"/>
            <a:headEnd/>
            <a:tailEnd/>
          </a:ln>
        </p:spPr>
        <p:txBody>
          <a:bodyPr anchor="ctr"/>
          <a:lstStyle/>
          <a:p>
            <a:pPr marL="0" algn="l" defTabSz="914400" rtl="0" eaLnBrk="1" latinLnBrk="0" hangingPunct="1"/>
            <a:endParaRPr lang="en-US" sz="1100" b="1" kern="1200" dirty="0">
              <a:solidFill>
                <a:srgbClr val="FFFFFF"/>
              </a:solidFill>
              <a:latin typeface="+mn-lt"/>
              <a:ea typeface="+mn-ea"/>
              <a:cs typeface="+mn-cs"/>
            </a:endParaRPr>
          </a:p>
        </p:txBody>
      </p:sp>
      <p:sp>
        <p:nvSpPr>
          <p:cNvPr id="10" name="Rectangle 9"/>
          <p:cNvSpPr/>
          <p:nvPr userDrawn="1">
            <p:custDataLst>
              <p:tags r:id="rId3"/>
            </p:custDataLst>
          </p:nvPr>
        </p:nvSpPr>
        <p:spPr>
          <a:xfrm>
            <a:off x="0" y="6162675"/>
            <a:ext cx="9144000" cy="6953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custDataLst>
              <p:tags r:id="rId4"/>
            </p:custDataLst>
          </p:nvPr>
        </p:nvSpPr>
        <p:spPr>
          <a:xfrm>
            <a:off x="342404" y="4143811"/>
            <a:ext cx="8347477" cy="1477328"/>
          </a:xfrm>
          <a:prstGeom prst="rect">
            <a:avLst/>
          </a:prstGeom>
        </p:spPr>
        <p:txBody>
          <a:bodyPr wrap="square" lIns="91440" tIns="0" bIns="0">
            <a:spAutoFit/>
          </a:bodyPr>
          <a:lstStyle>
            <a:lvl1pPr>
              <a:lnSpc>
                <a:spcPct val="100000"/>
              </a:lnSpc>
              <a:defRPr sz="3200" cap="none" baseline="0">
                <a:solidFill>
                  <a:schemeClr val="bg1"/>
                </a:solidFill>
                <a:latin typeface="Trebuchet MS" pitchFamily="34" charset="0"/>
              </a:defRPr>
            </a:lvl1pPr>
          </a:lstStyle>
          <a:p>
            <a:r>
              <a:rPr lang="en-US" dirty="0" smtClean="0"/>
              <a:t>AP Spanish Language and Culture:</a:t>
            </a:r>
            <a:br>
              <a:rPr lang="en-US" dirty="0" smtClean="0"/>
            </a:br>
            <a:r>
              <a:rPr lang="en-US" dirty="0" smtClean="0"/>
              <a:t>Strengthening Students’ Presentational Skills for the Redesigned Course</a:t>
            </a:r>
            <a:endParaRPr lang="en-US" dirty="0"/>
          </a:p>
        </p:txBody>
      </p:sp>
      <p:pic>
        <p:nvPicPr>
          <p:cNvPr id="8" name="Picture 7" descr="cb_logo_small_c.png"/>
          <p:cNvPicPr>
            <a:picLocks noChangeAspect="1"/>
          </p:cNvPicPr>
          <p:nvPr userDrawn="1"/>
        </p:nvPicPr>
        <p:blipFill>
          <a:blip r:embed="rId6" cstate="print"/>
          <a:stretch>
            <a:fillRect/>
          </a:stretch>
        </p:blipFill>
        <p:spPr>
          <a:xfrm>
            <a:off x="7391400" y="6261455"/>
            <a:ext cx="1524000" cy="428498"/>
          </a:xfrm>
          <a:prstGeom prst="rect">
            <a:avLst/>
          </a:prstGeom>
        </p:spPr>
      </p:pic>
      <p:pic>
        <p:nvPicPr>
          <p:cNvPr id="18" name="Picture 17" descr="AP_logo_K-12_PMS302_360_OfficeRGB.png"/>
          <p:cNvPicPr>
            <a:picLocks noChangeAspect="1"/>
          </p:cNvPicPr>
          <p:nvPr userDrawn="1"/>
        </p:nvPicPr>
        <p:blipFill>
          <a:blip r:embed="rId7" cstate="print"/>
          <a:stretch>
            <a:fillRect/>
          </a:stretch>
        </p:blipFill>
        <p:spPr>
          <a:xfrm>
            <a:off x="241300" y="6264589"/>
            <a:ext cx="702129" cy="425364"/>
          </a:xfrm>
          <a:prstGeom prst="rect">
            <a:avLst/>
          </a:prstGeom>
        </p:spPr>
      </p:pic>
      <p:pic>
        <p:nvPicPr>
          <p:cNvPr id="130049" name="Picture 1"/>
          <p:cNvPicPr>
            <a:picLocks noChangeAspect="1" noChangeArrowheads="1"/>
          </p:cNvPicPr>
          <p:nvPr userDrawn="1"/>
        </p:nvPicPr>
        <p:blipFill>
          <a:blip r:embed="rId8" cstate="print"/>
          <a:srcRect l="1271"/>
          <a:stretch>
            <a:fillRect/>
          </a:stretch>
        </p:blipFill>
        <p:spPr bwMode="auto">
          <a:xfrm>
            <a:off x="3671248" y="918379"/>
            <a:ext cx="5440061" cy="2561799"/>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12"/>
          <p:cNvSpPr>
            <a:spLocks noGrp="1"/>
          </p:cNvSpPr>
          <p:nvPr>
            <p:ph type="sldNum" sz="quarter" idx="4"/>
            <p:custDataLst>
              <p:tags r:id="rId1"/>
            </p:custDataLst>
          </p:nvPr>
        </p:nvSpPr>
        <p:spPr>
          <a:xfrm>
            <a:off x="4334896" y="6462321"/>
            <a:ext cx="474209" cy="241074"/>
          </a:xfrm>
          <a:prstGeom prst="rect">
            <a:avLst/>
          </a:prstGeom>
        </p:spPr>
        <p:txBody>
          <a:bodyPr lIns="0" tIns="0" rIns="0" bIns="0" anchor="b"/>
          <a:lstStyle>
            <a:lvl1pPr marL="0" algn="ctr" defTabSz="914400" rtl="0" eaLnBrk="1" latinLnBrk="0" hangingPunct="1">
              <a:defRPr lang="en-US" sz="1000" kern="1200" smtClean="0">
                <a:solidFill>
                  <a:schemeClr val="accent1"/>
                </a:solidFill>
                <a:latin typeface="+mn-lt"/>
                <a:ea typeface="+mn-ea"/>
                <a:cs typeface="+mn-cs"/>
              </a:defRPr>
            </a:lvl1pPr>
          </a:lstStyle>
          <a:p>
            <a:fld id="{3582368D-251D-4B77-B3CE-7741DE06C7B5}" type="slidenum">
              <a:rPr lang="en-US" smtClean="0"/>
              <a:pPr/>
              <a:t>‹#›</a:t>
            </a:fld>
            <a:endParaRPr lang="en-US" dirty="0"/>
          </a:p>
        </p:txBody>
      </p:sp>
      <p:sp>
        <p:nvSpPr>
          <p:cNvPr id="5" name="Footer Placeholder 4"/>
          <p:cNvSpPr>
            <a:spLocks noGrp="1"/>
          </p:cNvSpPr>
          <p:nvPr>
            <p:ph type="ftr" sz="quarter" idx="3"/>
            <p:custDataLst>
              <p:tags r:id="rId2"/>
            </p:custDataLst>
          </p:nvPr>
        </p:nvSpPr>
        <p:spPr>
          <a:xfrm>
            <a:off x="323850" y="6470446"/>
            <a:ext cx="3929932" cy="232949"/>
          </a:xfrm>
          <a:prstGeom prst="rect">
            <a:avLst/>
          </a:prstGeom>
        </p:spPr>
        <p:txBody>
          <a:bodyPr lIns="0" tIns="0" rIns="0" bIns="0" anchor="b"/>
          <a:lstStyle>
            <a:lvl1pPr algn="l">
              <a:defRPr sz="1000">
                <a:solidFill>
                  <a:srgbClr val="7E8B7A"/>
                </a:solidFill>
              </a:defRPr>
            </a:lvl1pPr>
          </a:lstStyle>
          <a:p>
            <a:r>
              <a:rPr lang="en-US" dirty="0" smtClean="0">
                <a:solidFill>
                  <a:schemeClr val="accent1"/>
                </a:solidFill>
              </a:rPr>
              <a:t>[Enter Presentation Title in Header and Footer]</a:t>
            </a:r>
          </a:p>
        </p:txBody>
      </p:sp>
      <p:pic>
        <p:nvPicPr>
          <p:cNvPr id="4" name="Picture 3" descr="bg_2line.png"/>
          <p:cNvPicPr>
            <a:picLocks noChangeAspect="1"/>
          </p:cNvPicPr>
          <p:nvPr userDrawn="1"/>
        </p:nvPicPr>
        <p:blipFill>
          <a:blip r:embed="rId4" cstate="print"/>
          <a:srcRect t="8871"/>
          <a:stretch>
            <a:fillRect/>
          </a:stretch>
        </p:blipFill>
        <p:spPr>
          <a:xfrm>
            <a:off x="384048" y="1309492"/>
            <a:ext cx="8403336" cy="496651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3" name="Rectangle 12"/>
          <p:cNvSpPr/>
          <p:nvPr userDrawn="1">
            <p:custDataLst>
              <p:tags r:id="rId1"/>
            </p:custDataLst>
          </p:nvPr>
        </p:nvSpPr>
        <p:spPr>
          <a:xfrm>
            <a:off x="0" y="5248276"/>
            <a:ext cx="9144000" cy="16097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userDrawn="1">
            <p:custDataLst>
              <p:tags r:id="rId2"/>
            </p:custDataLst>
          </p:nvPr>
        </p:nvSpPr>
        <p:spPr bwMode="ltGray">
          <a:xfrm>
            <a:off x="0" y="0"/>
            <a:ext cx="9144000" cy="543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custDataLst>
              <p:tags r:id="rId3"/>
            </p:custDataLst>
          </p:nvPr>
        </p:nvSpPr>
        <p:spPr bwMode="ltGray">
          <a:xfrm>
            <a:off x="0" y="3759201"/>
            <a:ext cx="9144000" cy="1678667"/>
          </a:xfrm>
          <a:prstGeom prst="rect">
            <a:avLst/>
          </a:prstGeom>
          <a:solidFill>
            <a:srgbClr val="50A050">
              <a:alpha val="7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1"/>
          <p:cNvSpPr>
            <a:spLocks noGrp="1"/>
          </p:cNvSpPr>
          <p:nvPr>
            <p:ph type="ctrTitle"/>
            <p:custDataLst>
              <p:tags r:id="rId4"/>
            </p:custDataLst>
          </p:nvPr>
        </p:nvSpPr>
        <p:spPr>
          <a:xfrm>
            <a:off x="485243" y="4129128"/>
            <a:ext cx="7795158" cy="492443"/>
          </a:xfrm>
          <a:prstGeom prst="rect">
            <a:avLst/>
          </a:prstGeom>
        </p:spPr>
        <p:txBody>
          <a:bodyPr wrap="square" lIns="0" tIns="0" bIns="0">
            <a:spAutoFit/>
          </a:bodyPr>
          <a:lstStyle>
            <a:lvl1pPr>
              <a:defRPr sz="4000" cap="none" baseline="0">
                <a:solidFill>
                  <a:schemeClr val="bg1"/>
                </a:solidFill>
                <a:latin typeface="Trebuchet MS" pitchFamily="34" charset="0"/>
              </a:defRPr>
            </a:lvl1pPr>
          </a:lstStyle>
          <a:p>
            <a:r>
              <a:rPr lang="en-US" dirty="0" smtClean="0"/>
              <a:t>Click to edit Master title style</a:t>
            </a:r>
            <a:endParaRPr lang="en-US" dirty="0"/>
          </a:p>
        </p:txBody>
      </p:sp>
      <p:sp>
        <p:nvSpPr>
          <p:cNvPr id="15" name="Subtitle 2"/>
          <p:cNvSpPr>
            <a:spLocks noGrp="1"/>
          </p:cNvSpPr>
          <p:nvPr>
            <p:ph type="subTitle" idx="1"/>
            <p:custDataLst>
              <p:tags r:id="rId5"/>
            </p:custDataLst>
          </p:nvPr>
        </p:nvSpPr>
        <p:spPr>
          <a:xfrm>
            <a:off x="406632" y="4616450"/>
            <a:ext cx="7866512" cy="417942"/>
          </a:xfrm>
        </p:spPr>
        <p:txBody>
          <a:bodyPr>
            <a:noAutofit/>
          </a:bodyPr>
          <a:lstStyle>
            <a:lvl1pPr marL="0" indent="0" algn="l">
              <a:buNone/>
              <a:defRPr sz="2400">
                <a:solidFill>
                  <a:schemeClr val="bg1"/>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Footer Placeholder 4"/>
          <p:cNvSpPr>
            <a:spLocks noGrp="1"/>
          </p:cNvSpPr>
          <p:nvPr>
            <p:ph type="ftr" sz="quarter" idx="3"/>
            <p:custDataLst>
              <p:tags r:id="rId6"/>
            </p:custDataLst>
          </p:nvPr>
        </p:nvSpPr>
        <p:spPr>
          <a:xfrm>
            <a:off x="2868217" y="6472354"/>
            <a:ext cx="3407567" cy="232949"/>
          </a:xfrm>
          <a:prstGeom prst="rect">
            <a:avLst/>
          </a:prstGeom>
        </p:spPr>
        <p:txBody>
          <a:bodyPr lIns="0" tIns="0" rIns="0" bIns="0" anchor="b"/>
          <a:lstStyle>
            <a:lvl1pPr algn="ctr">
              <a:defRPr sz="1000">
                <a:solidFill>
                  <a:schemeClr val="accent1"/>
                </a:solidFill>
              </a:defRPr>
            </a:lvl1pPr>
          </a:lstStyle>
          <a:p>
            <a:r>
              <a:rPr lang="en-US" smtClean="0"/>
              <a:t>[Enter Presentation Title in Header and Footer]</a:t>
            </a:r>
            <a:endParaRPr lang="en-US" dirty="0" smtClean="0"/>
          </a:p>
        </p:txBody>
      </p:sp>
      <p:pic>
        <p:nvPicPr>
          <p:cNvPr id="38" name="Picture 37" descr="cb_logo_small_c.png"/>
          <p:cNvPicPr>
            <a:picLocks noChangeAspect="1"/>
          </p:cNvPicPr>
          <p:nvPr userDrawn="1"/>
        </p:nvPicPr>
        <p:blipFill>
          <a:blip r:embed="rId8" cstate="print"/>
          <a:stretch>
            <a:fillRect/>
          </a:stretch>
        </p:blipFill>
        <p:spPr>
          <a:xfrm>
            <a:off x="7391400" y="6261455"/>
            <a:ext cx="1524000" cy="428498"/>
          </a:xfrm>
          <a:prstGeom prst="rect">
            <a:avLst/>
          </a:prstGeom>
        </p:spPr>
      </p:pic>
      <p:pic>
        <p:nvPicPr>
          <p:cNvPr id="10" name="Picture 9" descr="AP_logo_K-12_PMS302_360_OfficeRGB.png"/>
          <p:cNvPicPr>
            <a:picLocks noChangeAspect="1"/>
          </p:cNvPicPr>
          <p:nvPr userDrawn="1"/>
        </p:nvPicPr>
        <p:blipFill>
          <a:blip r:embed="rId9" cstate="print"/>
          <a:stretch>
            <a:fillRect/>
          </a:stretch>
        </p:blipFill>
        <p:spPr>
          <a:xfrm>
            <a:off x="241300" y="6264589"/>
            <a:ext cx="702129" cy="425364"/>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a:xfrm>
            <a:off x="457200" y="6356350"/>
            <a:ext cx="2133600" cy="365125"/>
          </a:xfrm>
          <a:prstGeom prst="rect">
            <a:avLst/>
          </a:prstGeom>
        </p:spPr>
        <p:txBody>
          <a:bodyPr/>
          <a:lstStyle/>
          <a:p>
            <a:fld id="{9188B109-432C-44EA-97B9-C32E178F45D5}" type="datetimeFigureOut">
              <a:rPr lang="en-US" smtClean="0"/>
              <a:pPr/>
              <a:t>7/16/18</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2ED3A10A-5641-4CE9-A7CA-D24BD7ECAE82}" type="slidenum">
              <a:rPr lang="en-US" smtClean="0"/>
              <a:pPr/>
              <a:t>‹#›</a:t>
            </a:fld>
            <a:endParaRPr lang="en-US"/>
          </a:p>
        </p:txBody>
      </p:sp>
    </p:spTree>
    <p:extLst>
      <p:ext uri="{BB962C8B-B14F-4D97-AF65-F5344CB8AC3E}">
        <p14:creationId xmlns:p14="http://schemas.microsoft.com/office/powerpoint/2010/main" val="1047687263"/>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a:xfrm>
            <a:off x="457200" y="6356350"/>
            <a:ext cx="2133600" cy="365125"/>
          </a:xfrm>
          <a:prstGeom prst="rect">
            <a:avLst/>
          </a:prstGeom>
        </p:spPr>
        <p:txBody>
          <a:bodyPr/>
          <a:lstStyle/>
          <a:p>
            <a:fld id="{9188B109-432C-44EA-97B9-C32E178F45D5}" type="datetimeFigureOut">
              <a:rPr lang="en-US" smtClean="0"/>
              <a:pPr/>
              <a:t>7/16/18</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2ED3A10A-5641-4CE9-A7CA-D24BD7ECAE82}" type="slidenum">
              <a:rPr lang="en-US" smtClean="0"/>
              <a:pPr/>
              <a:t>‹#›</a:t>
            </a:fld>
            <a:endParaRPr lang="en-US"/>
          </a:p>
        </p:txBody>
      </p:sp>
    </p:spTree>
    <p:extLst>
      <p:ext uri="{BB962C8B-B14F-4D97-AF65-F5344CB8AC3E}">
        <p14:creationId xmlns:p14="http://schemas.microsoft.com/office/powerpoint/2010/main" val="2559105540"/>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solidFill>
                  <a:schemeClr val="accent1"/>
                </a:solidFill>
              </a:rPr>
              <a:t>[Enter Presentation Title in Header and Footer]</a:t>
            </a:r>
            <a:endParaRPr lang="en-US" dirty="0" smtClean="0">
              <a:solidFill>
                <a:schemeClr val="accent1"/>
              </a:solidFill>
            </a:endParaRPr>
          </a:p>
        </p:txBody>
      </p:sp>
      <p:sp>
        <p:nvSpPr>
          <p:cNvPr id="4" name="Slide Number Placeholder 3"/>
          <p:cNvSpPr>
            <a:spLocks noGrp="1"/>
          </p:cNvSpPr>
          <p:nvPr>
            <p:ph type="sldNum" sz="quarter" idx="11"/>
          </p:nvPr>
        </p:nvSpPr>
        <p:spPr/>
        <p:txBody>
          <a:bodyPr/>
          <a:lstStyle/>
          <a:p>
            <a:fld id="{3582368D-251D-4B77-B3CE-7741DE06C7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bg_2line.png"/>
          <p:cNvPicPr>
            <a:picLocks noChangeAspect="1"/>
          </p:cNvPicPr>
          <p:nvPr userDrawn="1"/>
        </p:nvPicPr>
        <p:blipFill>
          <a:blip r:embed="rId6" cstate="print"/>
          <a:srcRect t="8871"/>
          <a:stretch>
            <a:fillRect/>
          </a:stretch>
        </p:blipFill>
        <p:spPr>
          <a:xfrm>
            <a:off x="384048" y="1309492"/>
            <a:ext cx="8403336" cy="4966516"/>
          </a:xfrm>
          <a:prstGeom prst="rect">
            <a:avLst/>
          </a:prstGeom>
        </p:spPr>
      </p:pic>
      <p:sp>
        <p:nvSpPr>
          <p:cNvPr id="10" name="Text Placeholder 9"/>
          <p:cNvSpPr>
            <a:spLocks noGrp="1"/>
          </p:cNvSpPr>
          <p:nvPr>
            <p:ph type="body" sz="quarter" idx="10"/>
            <p:custDataLst>
              <p:tags r:id="rId2"/>
            </p:custDataLst>
          </p:nvPr>
        </p:nvSpPr>
        <p:spPr>
          <a:xfrm>
            <a:off x="457200" y="1444335"/>
            <a:ext cx="8229600" cy="4745328"/>
          </a:xfrm>
        </p:spPr>
        <p:txBody>
          <a:bodyPr/>
          <a:lstStyle>
            <a:lvl1pPr>
              <a:defRPr sz="2400">
                <a:latin typeface="Trebuchet MS" pitchFamily="34" charset="0"/>
              </a:defRPr>
            </a:lvl1pPr>
            <a:lvl2pPr>
              <a:defRPr sz="2000">
                <a:latin typeface="Trebuchet MS" pitchFamily="34" charset="0"/>
              </a:defRPr>
            </a:lvl2pPr>
            <a:lvl3pPr>
              <a:defRPr sz="1800">
                <a:latin typeface="Trebuchet MS" pitchFamily="34" charset="0"/>
              </a:defRPr>
            </a:lvl3pPr>
            <a:lvl4pPr>
              <a:defRPr sz="1600">
                <a:latin typeface="Trebuchet MS" pitchFamily="34" charset="0"/>
              </a:defRPr>
            </a:lvl4pPr>
            <a:lvl5pPr>
              <a:defRPr sz="140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custDataLst>
              <p:tags r:id="rId3"/>
            </p:custDataLst>
          </p:nvPr>
        </p:nvSpPr>
        <p:spPr>
          <a:xfrm>
            <a:off x="228600" y="254782"/>
            <a:ext cx="8059522" cy="639762"/>
          </a:xfrm>
          <a:prstGeom prst="rect">
            <a:avLst/>
          </a:prstGeom>
        </p:spPr>
        <p:txBody>
          <a:bodyPr/>
          <a:lstStyle>
            <a:lvl1pPr>
              <a:defRPr>
                <a:latin typeface="Trebuchet MS" pitchFamily="34" charset="0"/>
              </a:defRPr>
            </a:lvl1pPr>
          </a:lstStyle>
          <a:p>
            <a:r>
              <a:rPr lang="en-US" dirty="0" smtClean="0"/>
              <a:t>Click to edit Master title style</a:t>
            </a:r>
            <a:endParaRPr lang="en-US" dirty="0"/>
          </a:p>
        </p:txBody>
      </p:sp>
      <p:sp>
        <p:nvSpPr>
          <p:cNvPr id="13" name="Text Placeholder 12"/>
          <p:cNvSpPr>
            <a:spLocks noGrp="1"/>
          </p:cNvSpPr>
          <p:nvPr>
            <p:ph type="body" sz="quarter" idx="11"/>
            <p:custDataLst>
              <p:tags r:id="rId4"/>
            </p:custDataLst>
          </p:nvPr>
        </p:nvSpPr>
        <p:spPr>
          <a:xfrm>
            <a:off x="220280" y="914620"/>
            <a:ext cx="8083550" cy="400110"/>
          </a:xfrm>
        </p:spPr>
        <p:txBody>
          <a:bodyPr>
            <a:spAutoFit/>
          </a:bodyPr>
          <a:lstStyle>
            <a:lvl1pPr>
              <a:buNone/>
              <a:defRPr sz="2000" b="1">
                <a:solidFill>
                  <a:schemeClr val="bg2"/>
                </a:solidFill>
                <a:latin typeface="Trebuchet MS" pitchFamily="34" charset="0"/>
              </a:defRPr>
            </a:lvl1pPr>
          </a:lstStyle>
          <a:p>
            <a:pPr lvl="0"/>
            <a:r>
              <a:rPr lang="en-US" dirty="0" smtClean="0"/>
              <a:t>Click to edit Master text styles</a:t>
            </a:r>
          </a:p>
        </p:txBody>
      </p:sp>
    </p:spTree>
    <p:custDataLst>
      <p:tags r:id="rId1"/>
    </p:custData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Alternate">
    <p:spTree>
      <p:nvGrpSpPr>
        <p:cNvPr id="1" name=""/>
        <p:cNvGrpSpPr/>
        <p:nvPr/>
      </p:nvGrpSpPr>
      <p:grpSpPr>
        <a:xfrm>
          <a:off x="0" y="0"/>
          <a:ext cx="0" cy="0"/>
          <a:chOff x="0" y="0"/>
          <a:chExt cx="0" cy="0"/>
        </a:xfrm>
      </p:grpSpPr>
      <p:pic>
        <p:nvPicPr>
          <p:cNvPr id="9" name="Picture 8" descr="bg_2line.png"/>
          <p:cNvPicPr>
            <a:picLocks noChangeAspect="1"/>
          </p:cNvPicPr>
          <p:nvPr userDrawn="1"/>
        </p:nvPicPr>
        <p:blipFill>
          <a:blip r:embed="rId2" cstate="print"/>
          <a:srcRect t="8871"/>
          <a:stretch>
            <a:fillRect/>
          </a:stretch>
        </p:blipFill>
        <p:spPr>
          <a:xfrm>
            <a:off x="384048" y="1309492"/>
            <a:ext cx="8403336" cy="4966516"/>
          </a:xfrm>
          <a:prstGeom prst="rect">
            <a:avLst/>
          </a:prstGeom>
        </p:spPr>
      </p:pic>
      <p:sp>
        <p:nvSpPr>
          <p:cNvPr id="10" name="Text Placeholder 9"/>
          <p:cNvSpPr>
            <a:spLocks noGrp="1"/>
          </p:cNvSpPr>
          <p:nvPr>
            <p:ph type="body" sz="quarter" idx="10"/>
          </p:nvPr>
        </p:nvSpPr>
        <p:spPr>
          <a:xfrm>
            <a:off x="457200" y="1444335"/>
            <a:ext cx="8229600" cy="4745328"/>
          </a:xfrm>
        </p:spPr>
        <p:txBody>
          <a:bodyPr/>
          <a:lstStyle>
            <a:lvl1pPr>
              <a:defRPr b="1">
                <a:latin typeface="Trebuchet MS" pitchFamily="34" charset="0"/>
              </a:defRPr>
            </a:lvl1pPr>
            <a:lvl2pPr marL="640080" indent="-228600">
              <a:spcBef>
                <a:spcPts val="800"/>
              </a:spcBef>
              <a:spcAft>
                <a:spcPts val="200"/>
              </a:spcAft>
              <a:defRPr>
                <a:latin typeface="Trebuchet MS" pitchFamily="34" charset="0"/>
              </a:defRPr>
            </a:lvl2pPr>
            <a:lvl3pPr marL="868680" indent="-228600">
              <a:spcBef>
                <a:spcPts val="500"/>
              </a:spcBef>
              <a:spcAft>
                <a:spcPts val="200"/>
              </a:spcAft>
              <a:defRPr sz="1800">
                <a:latin typeface="Trebuchet MS" pitchFamily="34" charset="0"/>
              </a:defRPr>
            </a:lvl3pPr>
            <a:lvl4pPr marL="1024128">
              <a:spcBef>
                <a:spcPts val="300"/>
              </a:spcBef>
              <a:spcAft>
                <a:spcPts val="200"/>
              </a:spcAft>
              <a:defRPr sz="1600">
                <a:latin typeface="Trebuchet MS" pitchFamily="34" charset="0"/>
              </a:defRPr>
            </a:lvl4pPr>
            <a:lvl5pPr marL="1257300" indent="-228600">
              <a:spcBef>
                <a:spcPts val="300"/>
              </a:spcBef>
              <a:spcAft>
                <a:spcPts val="200"/>
              </a:spcAft>
              <a:defRPr sz="1400">
                <a:latin typeface="Trebuchet MS"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a:xfrm>
            <a:off x="228600" y="254782"/>
            <a:ext cx="8059522" cy="639762"/>
          </a:xfrm>
          <a:prstGeom prst="rect">
            <a:avLst/>
          </a:prstGeom>
        </p:spPr>
        <p:txBody>
          <a:bodyPr/>
          <a:lstStyle>
            <a:lvl1pPr algn="l" defTabSz="914400" rtl="0" eaLnBrk="1" latinLnBrk="0" hangingPunct="1">
              <a:lnSpc>
                <a:spcPct val="80000"/>
              </a:lnSpc>
              <a:spcBef>
                <a:spcPct val="0"/>
              </a:spcBef>
              <a:buNone/>
              <a:defRPr lang="en-US" sz="3200" b="1" kern="1200" dirty="0">
                <a:solidFill>
                  <a:schemeClr val="bg1"/>
                </a:solidFill>
                <a:latin typeface="Trebuchet MS" pitchFamily="34" charset="0"/>
                <a:ea typeface="+mj-ea"/>
                <a:cs typeface="+mj-cs"/>
              </a:defRPr>
            </a:lvl1pPr>
          </a:lstStyle>
          <a:p>
            <a:r>
              <a:rPr lang="en-US" dirty="0" smtClean="0"/>
              <a:t>Click to edit Master title style</a:t>
            </a:r>
            <a:endParaRPr lang="en-US" dirty="0"/>
          </a:p>
        </p:txBody>
      </p:sp>
      <p:sp>
        <p:nvSpPr>
          <p:cNvPr id="13" name="Slide Number Placeholder 12"/>
          <p:cNvSpPr>
            <a:spLocks noGrp="1"/>
          </p:cNvSpPr>
          <p:nvPr>
            <p:ph type="sldNum" sz="quarter" idx="4"/>
          </p:nvPr>
        </p:nvSpPr>
        <p:spPr>
          <a:xfrm>
            <a:off x="4334896" y="6462321"/>
            <a:ext cx="474209" cy="241074"/>
          </a:xfrm>
          <a:prstGeom prst="rect">
            <a:avLst/>
          </a:prstGeom>
        </p:spPr>
        <p:txBody>
          <a:bodyPr lIns="0" tIns="0" rIns="0" bIns="0" anchor="b"/>
          <a:lstStyle>
            <a:lvl1pPr marL="0" algn="ctr" defTabSz="914400" rtl="0" eaLnBrk="1" latinLnBrk="0" hangingPunct="1">
              <a:defRPr lang="en-US" sz="1000" kern="1200" smtClean="0">
                <a:solidFill>
                  <a:schemeClr val="accent1"/>
                </a:solidFill>
                <a:latin typeface="+mn-lt"/>
                <a:ea typeface="+mn-ea"/>
                <a:cs typeface="+mn-cs"/>
              </a:defRPr>
            </a:lvl1pPr>
          </a:lstStyle>
          <a:p>
            <a:fld id="{3582368D-251D-4B77-B3CE-7741DE06C7B5}" type="slidenum">
              <a:rPr lang="en-US" smtClean="0"/>
              <a:pPr/>
              <a:t>‹#›</a:t>
            </a:fld>
            <a:endParaRPr lang="en-US" dirty="0"/>
          </a:p>
        </p:txBody>
      </p:sp>
      <p:sp>
        <p:nvSpPr>
          <p:cNvPr id="8" name="Footer Placeholder 4"/>
          <p:cNvSpPr>
            <a:spLocks noGrp="1"/>
          </p:cNvSpPr>
          <p:nvPr>
            <p:ph type="ftr" sz="quarter" idx="3"/>
          </p:nvPr>
        </p:nvSpPr>
        <p:spPr>
          <a:xfrm>
            <a:off x="323850" y="6470446"/>
            <a:ext cx="3929932" cy="232949"/>
          </a:xfrm>
          <a:prstGeom prst="rect">
            <a:avLst/>
          </a:prstGeom>
        </p:spPr>
        <p:txBody>
          <a:bodyPr lIns="0" tIns="0" rIns="0" bIns="0" anchor="b"/>
          <a:lstStyle>
            <a:lvl1pPr algn="l">
              <a:defRPr sz="1000">
                <a:solidFill>
                  <a:schemeClr val="accent1"/>
                </a:solidFill>
              </a:defRPr>
            </a:lvl1pPr>
          </a:lstStyle>
          <a:p>
            <a:r>
              <a:rPr lang="en-US" smtClean="0"/>
              <a:t>[Enter Presentation Title in Header and Footer]</a:t>
            </a:r>
            <a:endParaRPr lang="en-US" dirty="0" smtClean="0"/>
          </a:p>
        </p:txBody>
      </p:sp>
      <p:sp>
        <p:nvSpPr>
          <p:cNvPr id="11" name="Text Placeholder 12"/>
          <p:cNvSpPr>
            <a:spLocks noGrp="1"/>
          </p:cNvSpPr>
          <p:nvPr>
            <p:ph type="body" sz="quarter" idx="11"/>
          </p:nvPr>
        </p:nvSpPr>
        <p:spPr>
          <a:xfrm>
            <a:off x="220280" y="914620"/>
            <a:ext cx="8083550" cy="400110"/>
          </a:xfrm>
        </p:spPr>
        <p:txBody>
          <a:bodyPr>
            <a:spAutoFit/>
          </a:bodyPr>
          <a:lstStyle>
            <a:lvl1pPr>
              <a:buNone/>
              <a:defRPr sz="2000" b="1">
                <a:solidFill>
                  <a:schemeClr val="bg2"/>
                </a:solidFill>
                <a:latin typeface="Trebuchet MS" pitchFamily="34" charset="0"/>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Intro">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87388" y="2924175"/>
            <a:ext cx="7092950" cy="2716213"/>
          </a:xfrm>
        </p:spPr>
        <p:txBody>
          <a:bodyPr>
            <a:noAutofit/>
          </a:bodyPr>
          <a:lstStyle>
            <a:lvl1pPr>
              <a:defRPr sz="2000">
                <a:latin typeface="Trebuchet MS" pitchFamily="34" charset="0"/>
              </a:defRPr>
            </a:lvl1pPr>
            <a:lvl2pPr>
              <a:spcBef>
                <a:spcPts val="800"/>
              </a:spcBef>
              <a:spcAft>
                <a:spcPts val="200"/>
              </a:spcAft>
              <a:defRPr lang="en-US" sz="2000" kern="1200" dirty="0" smtClean="0">
                <a:solidFill>
                  <a:schemeClr val="accent1"/>
                </a:solidFill>
                <a:latin typeface="Trebuchet MS" pitchFamily="34" charset="0"/>
                <a:ea typeface="+mn-ea"/>
                <a:cs typeface="+mn-cs"/>
              </a:defRPr>
            </a:lvl2pPr>
            <a:lvl3pPr>
              <a:spcBef>
                <a:spcPts val="500"/>
              </a:spcBef>
              <a:spcAft>
                <a:spcPts val="200"/>
              </a:spcAft>
              <a:defRPr lang="en-US" sz="1600" kern="1200" dirty="0" smtClean="0">
                <a:solidFill>
                  <a:schemeClr val="bg2"/>
                </a:solidFill>
                <a:latin typeface="Trebuchet MS" pitchFamily="34" charset="0"/>
                <a:ea typeface="+mn-ea"/>
                <a:cs typeface="+mn-cs"/>
              </a:defRPr>
            </a:lvl3pPr>
            <a:lvl4pPr>
              <a:spcBef>
                <a:spcPts val="500"/>
              </a:spcBef>
              <a:spcAft>
                <a:spcPts val="200"/>
              </a:spcAft>
              <a:defRPr sz="1400">
                <a:latin typeface="Trebuchet MS" pitchFamily="34" charset="0"/>
              </a:defRPr>
            </a:lvl4pPr>
            <a:lvl5pPr>
              <a:spcBef>
                <a:spcPts val="500"/>
              </a:spcBef>
              <a:spcAft>
                <a:spcPts val="200"/>
              </a:spcAft>
              <a:defRPr sz="1400">
                <a:latin typeface="Trebuchet MS" pitchFamily="34" charset="0"/>
              </a:defRPr>
            </a:lvl5pPr>
          </a:lstStyle>
          <a:p>
            <a:pPr marL="404813" lvl="0" indent="-228600" algn="l" defTabSz="914400" rtl="0" eaLnBrk="1" latinLnBrk="0" hangingPunct="1">
              <a:spcBef>
                <a:spcPts val="400"/>
              </a:spcBef>
              <a:buClr>
                <a:schemeClr val="accent1"/>
              </a:buClr>
              <a:buFont typeface="Arial" pitchFamily="34" charset="0"/>
              <a:buChar char="•"/>
            </a:pPr>
            <a:r>
              <a:rPr lang="en-US" smtClean="0"/>
              <a:t>Click to edit Master text styles</a:t>
            </a:r>
          </a:p>
          <a:p>
            <a:pPr marL="404813" lvl="1" indent="-228600" algn="l" defTabSz="914400" rtl="0" eaLnBrk="1" latinLnBrk="0" hangingPunct="1">
              <a:spcBef>
                <a:spcPts val="400"/>
              </a:spcBef>
              <a:buClr>
                <a:schemeClr val="accent1"/>
              </a:buClr>
              <a:buFont typeface="Arial" pitchFamily="34" charset="0"/>
              <a:buChar char="•"/>
            </a:pPr>
            <a:r>
              <a:rPr lang="en-US" smtClean="0"/>
              <a:t>Second level</a:t>
            </a:r>
          </a:p>
          <a:p>
            <a:pPr marL="404813" lvl="2" indent="-228600" algn="l" defTabSz="914400" rtl="0" eaLnBrk="1" latinLnBrk="0" hangingPunct="1">
              <a:spcBef>
                <a:spcPts val="400"/>
              </a:spcBef>
              <a:buClr>
                <a:schemeClr val="accent1"/>
              </a:buClr>
              <a:buFont typeface="Arial" pitchFamily="34" charset="0"/>
              <a:buChar char="•"/>
            </a:pPr>
            <a:r>
              <a:rPr lang="en-US" smtClean="0"/>
              <a:t>Third level</a:t>
            </a:r>
          </a:p>
          <a:p>
            <a:pPr marL="404813" lvl="3" indent="-228600" algn="l" defTabSz="914400" rtl="0" eaLnBrk="1" latinLnBrk="0" hangingPunct="1">
              <a:spcBef>
                <a:spcPts val="400"/>
              </a:spcBef>
              <a:buClr>
                <a:schemeClr val="accent1"/>
              </a:buClr>
              <a:buFont typeface="Arial" pitchFamily="34" charset="0"/>
              <a:buChar char="•"/>
            </a:pPr>
            <a:r>
              <a:rPr lang="en-US" smtClean="0"/>
              <a:t>Fourth level</a:t>
            </a:r>
          </a:p>
          <a:p>
            <a:pPr marL="404813" lvl="4" indent="-228600" algn="l" defTabSz="914400" rtl="0" eaLnBrk="1" latinLnBrk="0" hangingPunct="1">
              <a:spcBef>
                <a:spcPts val="400"/>
              </a:spcBef>
              <a:buClr>
                <a:schemeClr val="accent1"/>
              </a:buClr>
              <a:buFont typeface="Arial" pitchFamily="34" charset="0"/>
              <a:buChar char="•"/>
            </a:pPr>
            <a:r>
              <a:rPr lang="en-US" smtClean="0"/>
              <a:t>Fifth level</a:t>
            </a:r>
            <a:endParaRPr lang="en-US" dirty="0"/>
          </a:p>
        </p:txBody>
      </p:sp>
      <p:sp>
        <p:nvSpPr>
          <p:cNvPr id="12" name="Slide Number Placeholder 12"/>
          <p:cNvSpPr>
            <a:spLocks noGrp="1"/>
          </p:cNvSpPr>
          <p:nvPr>
            <p:ph type="sldNum" sz="quarter" idx="4"/>
          </p:nvPr>
        </p:nvSpPr>
        <p:spPr>
          <a:xfrm>
            <a:off x="4334896" y="6462321"/>
            <a:ext cx="474209" cy="241074"/>
          </a:xfrm>
          <a:prstGeom prst="rect">
            <a:avLst/>
          </a:prstGeom>
        </p:spPr>
        <p:txBody>
          <a:bodyPr lIns="0" tIns="0" rIns="0" bIns="0" anchor="b"/>
          <a:lstStyle>
            <a:lvl1pPr marL="0" algn="ctr" defTabSz="914400" rtl="0" eaLnBrk="1" latinLnBrk="0" hangingPunct="1">
              <a:defRPr lang="en-US" sz="1000" kern="1200" smtClean="0">
                <a:solidFill>
                  <a:schemeClr val="accent1"/>
                </a:solidFill>
                <a:latin typeface="+mn-lt"/>
                <a:ea typeface="+mn-ea"/>
                <a:cs typeface="+mn-cs"/>
              </a:defRPr>
            </a:lvl1pPr>
          </a:lstStyle>
          <a:p>
            <a:fld id="{3582368D-251D-4B77-B3CE-7741DE06C7B5}" type="slidenum">
              <a:rPr lang="en-US" smtClean="0"/>
              <a:pPr/>
              <a:t>‹#›</a:t>
            </a:fld>
            <a:endParaRPr lang="en-US" dirty="0"/>
          </a:p>
        </p:txBody>
      </p:sp>
      <p:sp>
        <p:nvSpPr>
          <p:cNvPr id="8" name="Footer Placeholder 4"/>
          <p:cNvSpPr>
            <a:spLocks noGrp="1"/>
          </p:cNvSpPr>
          <p:nvPr>
            <p:ph type="ftr" sz="quarter" idx="3"/>
          </p:nvPr>
        </p:nvSpPr>
        <p:spPr>
          <a:xfrm>
            <a:off x="323850" y="6470446"/>
            <a:ext cx="3929932" cy="232949"/>
          </a:xfrm>
          <a:prstGeom prst="rect">
            <a:avLst/>
          </a:prstGeom>
        </p:spPr>
        <p:txBody>
          <a:bodyPr lIns="0" tIns="0" rIns="0" bIns="0" anchor="b"/>
          <a:lstStyle>
            <a:lvl1pPr algn="l">
              <a:defRPr sz="1000">
                <a:solidFill>
                  <a:schemeClr val="accent1"/>
                </a:solidFill>
              </a:defRPr>
            </a:lvl1pPr>
          </a:lstStyle>
          <a:p>
            <a:r>
              <a:rPr lang="en-US" smtClean="0"/>
              <a:t>[Enter Presentation Title in Header and Footer]</a:t>
            </a:r>
            <a:endParaRPr lang="en-US" dirty="0" smtClean="0"/>
          </a:p>
        </p:txBody>
      </p:sp>
      <p:sp>
        <p:nvSpPr>
          <p:cNvPr id="10" name="Title 8"/>
          <p:cNvSpPr>
            <a:spLocks noGrp="1"/>
          </p:cNvSpPr>
          <p:nvPr>
            <p:ph type="title"/>
          </p:nvPr>
        </p:nvSpPr>
        <p:spPr>
          <a:xfrm>
            <a:off x="228600" y="254782"/>
            <a:ext cx="8059522" cy="639762"/>
          </a:xfrm>
          <a:prstGeom prst="rect">
            <a:avLst/>
          </a:prstGeom>
        </p:spPr>
        <p:txBody>
          <a:bodyPr/>
          <a:lstStyle>
            <a:lvl1pPr algn="l" defTabSz="914400" rtl="0" eaLnBrk="1" latinLnBrk="0" hangingPunct="1">
              <a:lnSpc>
                <a:spcPct val="80000"/>
              </a:lnSpc>
              <a:spcBef>
                <a:spcPct val="0"/>
              </a:spcBef>
              <a:buNone/>
              <a:defRPr lang="en-US" sz="3200" b="1" kern="1200" dirty="0">
                <a:solidFill>
                  <a:schemeClr val="bg1"/>
                </a:solidFill>
                <a:latin typeface="Trebuchet MS" pitchFamily="34" charset="0"/>
                <a:ea typeface="+mj-ea"/>
                <a:cs typeface="+mj-cs"/>
              </a:defRPr>
            </a:lvl1pPr>
          </a:lstStyle>
          <a:p>
            <a:r>
              <a:rPr lang="en-US" dirty="0" smtClean="0"/>
              <a:t>Click to edit Master title style</a:t>
            </a:r>
            <a:endParaRPr lang="en-US" dirty="0"/>
          </a:p>
        </p:txBody>
      </p:sp>
      <p:sp>
        <p:nvSpPr>
          <p:cNvPr id="11" name="Text Placeholder 12"/>
          <p:cNvSpPr>
            <a:spLocks noGrp="1"/>
          </p:cNvSpPr>
          <p:nvPr>
            <p:ph type="body" sz="quarter" idx="11"/>
          </p:nvPr>
        </p:nvSpPr>
        <p:spPr>
          <a:xfrm>
            <a:off x="220280" y="914620"/>
            <a:ext cx="8083550" cy="400110"/>
          </a:xfrm>
        </p:spPr>
        <p:txBody>
          <a:bodyPr>
            <a:spAutoFit/>
          </a:bodyPr>
          <a:lstStyle>
            <a:lvl1pPr>
              <a:buNone/>
              <a:defRPr sz="2000" b="1">
                <a:solidFill>
                  <a:schemeClr val="bg2"/>
                </a:solidFill>
                <a:latin typeface="Trebuchet MS" pitchFamily="34" charset="0"/>
              </a:defRPr>
            </a:lvl1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ragraph">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866773" y="1597026"/>
            <a:ext cx="6923089" cy="4041773"/>
          </a:xfrm>
        </p:spPr>
        <p:txBody>
          <a:bodyPr/>
          <a:lstStyle>
            <a:lvl1pPr marL="0" indent="0">
              <a:spcBef>
                <a:spcPts val="800"/>
              </a:spcBef>
              <a:spcAft>
                <a:spcPts val="200"/>
              </a:spcAft>
              <a:buNone/>
              <a:defRPr sz="2400">
                <a:solidFill>
                  <a:schemeClr val="accent1"/>
                </a:solidFill>
                <a:latin typeface="Trebuchet MS" pitchFamily="34" charset="0"/>
              </a:defRPr>
            </a:lvl1pPr>
            <a:lvl2pPr marL="0" indent="0">
              <a:spcBef>
                <a:spcPts val="1500"/>
              </a:spcBef>
              <a:spcAft>
                <a:spcPts val="200"/>
              </a:spcAft>
              <a:buNone/>
              <a:defRPr sz="1800">
                <a:solidFill>
                  <a:schemeClr val="bg2"/>
                </a:solidFill>
                <a:latin typeface="Trebuchet MS" pitchFamily="34" charset="0"/>
              </a:defRPr>
            </a:lvl2pPr>
            <a:lvl3pPr marL="0" indent="0">
              <a:spcBef>
                <a:spcPts val="1500"/>
              </a:spcBef>
              <a:spcAft>
                <a:spcPts val="200"/>
              </a:spcAft>
              <a:buNone/>
              <a:defRPr sz="1400">
                <a:latin typeface="Trebuchet MS" pitchFamily="34" charset="0"/>
              </a:defRPr>
            </a:lvl3pPr>
            <a:lvl4pPr>
              <a:spcBef>
                <a:spcPts val="1500"/>
              </a:spcBef>
              <a:spcAft>
                <a:spcPts val="200"/>
              </a:spcAft>
              <a:buNone/>
              <a:defRPr sz="1200">
                <a:latin typeface="Trebuchet MS" pitchFamily="34" charset="0"/>
              </a:defRPr>
            </a:lvl4pPr>
            <a:lvl5pPr>
              <a:spcBef>
                <a:spcPts val="1500"/>
              </a:spcBef>
              <a:spcAft>
                <a:spcPts val="200"/>
              </a:spcAft>
              <a:buNone/>
              <a:defRPr sz="1200">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228600" y="254782"/>
            <a:ext cx="8059522" cy="639762"/>
          </a:xfrm>
          <a:prstGeom prst="rect">
            <a:avLst/>
          </a:prstGeom>
        </p:spPr>
        <p:txBody>
          <a:bodyPr/>
          <a:lstStyle>
            <a:lvl1pPr algn="l" defTabSz="914400" rtl="0" eaLnBrk="1" latinLnBrk="0" hangingPunct="1">
              <a:lnSpc>
                <a:spcPct val="80000"/>
              </a:lnSpc>
              <a:spcBef>
                <a:spcPct val="0"/>
              </a:spcBef>
              <a:buNone/>
              <a:defRPr lang="en-US" sz="3200" b="1" kern="1200" dirty="0">
                <a:solidFill>
                  <a:schemeClr val="bg1"/>
                </a:solidFill>
                <a:latin typeface="Serifa Std 45 Light" pitchFamily="18" charset="0"/>
                <a:ea typeface="+mj-ea"/>
                <a:cs typeface="+mj-cs"/>
              </a:defRPr>
            </a:lvl1pPr>
          </a:lstStyle>
          <a:p>
            <a:r>
              <a:rPr lang="en-US" smtClean="0"/>
              <a:t>Click to edit Master title style</a:t>
            </a:r>
            <a:endParaRPr lang="en-US" dirty="0"/>
          </a:p>
        </p:txBody>
      </p:sp>
      <p:sp>
        <p:nvSpPr>
          <p:cNvPr id="13" name="Slide Number Placeholder 12"/>
          <p:cNvSpPr>
            <a:spLocks noGrp="1"/>
          </p:cNvSpPr>
          <p:nvPr>
            <p:ph type="sldNum" sz="quarter" idx="4"/>
          </p:nvPr>
        </p:nvSpPr>
        <p:spPr>
          <a:xfrm>
            <a:off x="4334896" y="6462321"/>
            <a:ext cx="474209" cy="241074"/>
          </a:xfrm>
          <a:prstGeom prst="rect">
            <a:avLst/>
          </a:prstGeom>
        </p:spPr>
        <p:txBody>
          <a:bodyPr lIns="0" tIns="0" rIns="0" bIns="0" anchor="b"/>
          <a:lstStyle>
            <a:lvl1pPr marL="0" algn="ctr" defTabSz="914400" rtl="0" eaLnBrk="1" latinLnBrk="0" hangingPunct="1">
              <a:defRPr lang="en-US" sz="1000" kern="1200" smtClean="0">
                <a:solidFill>
                  <a:schemeClr val="accent1"/>
                </a:solidFill>
                <a:latin typeface="+mn-lt"/>
                <a:ea typeface="+mn-ea"/>
                <a:cs typeface="+mn-cs"/>
              </a:defRPr>
            </a:lvl1pPr>
          </a:lstStyle>
          <a:p>
            <a:fld id="{3582368D-251D-4B77-B3CE-7741DE06C7B5}" type="slidenum">
              <a:rPr lang="en-US" smtClean="0"/>
              <a:pPr/>
              <a:t>‹#›</a:t>
            </a:fld>
            <a:endParaRPr lang="en-US" dirty="0"/>
          </a:p>
        </p:txBody>
      </p:sp>
      <p:sp>
        <p:nvSpPr>
          <p:cNvPr id="8" name="Footer Placeholder 4"/>
          <p:cNvSpPr>
            <a:spLocks noGrp="1"/>
          </p:cNvSpPr>
          <p:nvPr>
            <p:ph type="ftr" sz="quarter" idx="3"/>
          </p:nvPr>
        </p:nvSpPr>
        <p:spPr>
          <a:xfrm>
            <a:off x="323850" y="6470446"/>
            <a:ext cx="3929932" cy="232949"/>
          </a:xfrm>
          <a:prstGeom prst="rect">
            <a:avLst/>
          </a:prstGeom>
        </p:spPr>
        <p:txBody>
          <a:bodyPr lIns="0" tIns="0" rIns="0" bIns="0" anchor="b"/>
          <a:lstStyle>
            <a:lvl1pPr algn="l">
              <a:defRPr sz="1000">
                <a:solidFill>
                  <a:schemeClr val="accent1"/>
                </a:solidFill>
              </a:defRPr>
            </a:lvl1pPr>
          </a:lstStyle>
          <a:p>
            <a:r>
              <a:rPr lang="en-US" smtClean="0"/>
              <a:t>[Enter Presentation Title in Header and Footer]</a:t>
            </a:r>
            <a:endParaRPr lang="en-US" dirty="0" smtClean="0"/>
          </a:p>
        </p:txBody>
      </p:sp>
      <p:sp>
        <p:nvSpPr>
          <p:cNvPr id="11" name="Text Placeholder 12"/>
          <p:cNvSpPr>
            <a:spLocks noGrp="1"/>
          </p:cNvSpPr>
          <p:nvPr>
            <p:ph type="body" sz="quarter" idx="11"/>
          </p:nvPr>
        </p:nvSpPr>
        <p:spPr>
          <a:xfrm>
            <a:off x="220280" y="914620"/>
            <a:ext cx="8083550" cy="400110"/>
          </a:xfrm>
        </p:spPr>
        <p:txBody>
          <a:bodyPr>
            <a:spAutoFit/>
          </a:bodyPr>
          <a:lstStyle>
            <a:lvl1pPr>
              <a:buNone/>
              <a:defRPr sz="2000" b="1">
                <a:solidFill>
                  <a:schemeClr val="bg2"/>
                </a:solidFill>
                <a:latin typeface="Serifa Std 45 Light" pitchFamily="18" charset="0"/>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bg_2line.png"/>
          <p:cNvPicPr>
            <a:picLocks noChangeAspect="1"/>
          </p:cNvPicPr>
          <p:nvPr userDrawn="1"/>
        </p:nvPicPr>
        <p:blipFill>
          <a:blip r:embed="rId7" cstate="print"/>
          <a:srcRect t="8871"/>
          <a:stretch>
            <a:fillRect/>
          </a:stretch>
        </p:blipFill>
        <p:spPr>
          <a:xfrm>
            <a:off x="4596384" y="1315588"/>
            <a:ext cx="4160520" cy="4789556"/>
          </a:xfrm>
          <a:prstGeom prst="rect">
            <a:avLst/>
          </a:prstGeom>
        </p:spPr>
      </p:pic>
      <p:pic>
        <p:nvPicPr>
          <p:cNvPr id="7" name="Picture 6" descr="bg_2line.png"/>
          <p:cNvPicPr>
            <a:picLocks noChangeAspect="1"/>
          </p:cNvPicPr>
          <p:nvPr userDrawn="1"/>
        </p:nvPicPr>
        <p:blipFill>
          <a:blip r:embed="rId7" cstate="print"/>
          <a:srcRect t="8871"/>
          <a:stretch>
            <a:fillRect/>
          </a:stretch>
        </p:blipFill>
        <p:spPr>
          <a:xfrm>
            <a:off x="384048" y="1309492"/>
            <a:ext cx="4160520" cy="4789556"/>
          </a:xfrm>
          <a:prstGeom prst="rect">
            <a:avLst/>
          </a:prstGeom>
        </p:spPr>
      </p:pic>
      <p:sp>
        <p:nvSpPr>
          <p:cNvPr id="9" name="Text Placeholder 8"/>
          <p:cNvSpPr>
            <a:spLocks noGrp="1"/>
          </p:cNvSpPr>
          <p:nvPr>
            <p:ph type="body" sz="quarter" idx="12"/>
            <p:custDataLst>
              <p:tags r:id="rId1"/>
            </p:custDataLst>
          </p:nvPr>
        </p:nvSpPr>
        <p:spPr>
          <a:xfrm>
            <a:off x="476250" y="1470711"/>
            <a:ext cx="4044950" cy="4626878"/>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
          <p:cNvSpPr>
            <a:spLocks noGrp="1"/>
          </p:cNvSpPr>
          <p:nvPr>
            <p:ph type="body" sz="quarter" idx="13"/>
            <p:custDataLst>
              <p:tags r:id="rId2"/>
            </p:custDataLst>
          </p:nvPr>
        </p:nvSpPr>
        <p:spPr>
          <a:xfrm>
            <a:off x="4623968" y="1470711"/>
            <a:ext cx="4044950" cy="4626878"/>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0"/>
          <p:cNvSpPr>
            <a:spLocks noGrp="1"/>
          </p:cNvSpPr>
          <p:nvPr>
            <p:ph type="title"/>
            <p:custDataLst>
              <p:tags r:id="rId3"/>
            </p:custDataLst>
          </p:nvPr>
        </p:nvSpPr>
        <p:spPr>
          <a:xfrm>
            <a:off x="228600" y="254782"/>
            <a:ext cx="8059522" cy="639762"/>
          </a:xfrm>
          <a:prstGeom prst="rect">
            <a:avLst/>
          </a:prstGeom>
        </p:spPr>
        <p:txBody>
          <a:bodyPr/>
          <a:lstStyle>
            <a:lvl1pPr algn="l" defTabSz="914400" rtl="0" eaLnBrk="1" latinLnBrk="0" hangingPunct="1">
              <a:lnSpc>
                <a:spcPct val="80000"/>
              </a:lnSpc>
              <a:spcBef>
                <a:spcPct val="0"/>
              </a:spcBef>
              <a:buNone/>
              <a:defRPr lang="en-US" sz="3200" b="1" kern="1200" dirty="0">
                <a:solidFill>
                  <a:schemeClr val="bg1"/>
                </a:solidFill>
                <a:latin typeface="Serifa Std 45 Light" pitchFamily="18" charset="0"/>
                <a:ea typeface="+mj-ea"/>
                <a:cs typeface="+mj-cs"/>
              </a:defRPr>
            </a:lvl1pPr>
          </a:lstStyle>
          <a:p>
            <a:r>
              <a:rPr lang="en-US" smtClean="0"/>
              <a:t>Click to edit Master title style</a:t>
            </a:r>
            <a:endParaRPr lang="en-US" dirty="0"/>
          </a:p>
        </p:txBody>
      </p:sp>
      <p:sp>
        <p:nvSpPr>
          <p:cNvPr id="13" name="Slide Number Placeholder 12"/>
          <p:cNvSpPr>
            <a:spLocks noGrp="1"/>
          </p:cNvSpPr>
          <p:nvPr>
            <p:ph type="sldNum" sz="quarter" idx="4"/>
            <p:custDataLst>
              <p:tags r:id="rId4"/>
            </p:custDataLst>
          </p:nvPr>
        </p:nvSpPr>
        <p:spPr>
          <a:xfrm>
            <a:off x="4334896" y="6462321"/>
            <a:ext cx="474209" cy="241074"/>
          </a:xfrm>
          <a:prstGeom prst="rect">
            <a:avLst/>
          </a:prstGeom>
        </p:spPr>
        <p:txBody>
          <a:bodyPr lIns="0" tIns="0" rIns="0" bIns="0" anchor="b"/>
          <a:lstStyle>
            <a:lvl1pPr marL="0" algn="ctr" defTabSz="914400" rtl="0" eaLnBrk="1" latinLnBrk="0" hangingPunct="1">
              <a:defRPr lang="en-US" sz="1000" kern="1200" smtClean="0">
                <a:solidFill>
                  <a:schemeClr val="accent1"/>
                </a:solidFill>
                <a:latin typeface="+mn-lt"/>
                <a:ea typeface="+mn-ea"/>
                <a:cs typeface="+mn-cs"/>
              </a:defRPr>
            </a:lvl1pPr>
          </a:lstStyle>
          <a:p>
            <a:fld id="{3582368D-251D-4B77-B3CE-7741DE06C7B5}" type="slidenum">
              <a:rPr lang="en-US" smtClean="0"/>
              <a:pPr/>
              <a:t>‹#›</a:t>
            </a:fld>
            <a:endParaRPr lang="en-US" dirty="0"/>
          </a:p>
        </p:txBody>
      </p:sp>
      <p:sp>
        <p:nvSpPr>
          <p:cNvPr id="8" name="Footer Placeholder 4"/>
          <p:cNvSpPr>
            <a:spLocks noGrp="1"/>
          </p:cNvSpPr>
          <p:nvPr>
            <p:ph type="ftr" sz="quarter" idx="3"/>
            <p:custDataLst>
              <p:tags r:id="rId5"/>
            </p:custDataLst>
          </p:nvPr>
        </p:nvSpPr>
        <p:spPr>
          <a:xfrm>
            <a:off x="323850" y="6470446"/>
            <a:ext cx="3929932" cy="232949"/>
          </a:xfrm>
          <a:prstGeom prst="rect">
            <a:avLst/>
          </a:prstGeom>
        </p:spPr>
        <p:txBody>
          <a:bodyPr lIns="0" tIns="0" rIns="0" bIns="0" anchor="b"/>
          <a:lstStyle>
            <a:lvl1pPr algn="l">
              <a:defRPr sz="1000">
                <a:solidFill>
                  <a:schemeClr val="accent1"/>
                </a:solidFill>
              </a:defRPr>
            </a:lvl1pPr>
          </a:lstStyle>
          <a:p>
            <a:r>
              <a:rPr lang="en-US" smtClean="0"/>
              <a:t>[Enter Presentation Title in Header and Footer]</a:t>
            </a:r>
            <a:endParaRPr lang="en-US" dirty="0" smtClean="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mp; Image/Table">
    <p:spTree>
      <p:nvGrpSpPr>
        <p:cNvPr id="1" name=""/>
        <p:cNvGrpSpPr/>
        <p:nvPr/>
      </p:nvGrpSpPr>
      <p:grpSpPr>
        <a:xfrm>
          <a:off x="0" y="0"/>
          <a:ext cx="0" cy="0"/>
          <a:chOff x="0" y="0"/>
          <a:chExt cx="0" cy="0"/>
        </a:xfrm>
      </p:grpSpPr>
      <p:sp>
        <p:nvSpPr>
          <p:cNvPr id="3" name="Footer Placeholder 2"/>
          <p:cNvSpPr>
            <a:spLocks noGrp="1"/>
          </p:cNvSpPr>
          <p:nvPr>
            <p:ph type="ftr" sz="quarter" idx="10"/>
            <p:custDataLst>
              <p:tags r:id="rId1"/>
            </p:custDataLst>
          </p:nvPr>
        </p:nvSpPr>
        <p:spPr/>
        <p:txBody>
          <a:bodyPr/>
          <a:lstStyle/>
          <a:p>
            <a:r>
              <a:rPr lang="en-US" smtClean="0">
                <a:solidFill>
                  <a:schemeClr val="accent1"/>
                </a:solidFill>
              </a:rPr>
              <a:t>[Enter Presentation Title in Header and Footer]</a:t>
            </a:r>
            <a:endParaRPr lang="en-US" dirty="0" smtClean="0">
              <a:solidFill>
                <a:schemeClr val="accent1"/>
              </a:solidFill>
            </a:endParaRPr>
          </a:p>
        </p:txBody>
      </p:sp>
      <p:sp>
        <p:nvSpPr>
          <p:cNvPr id="4" name="Slide Number Placeholder 3"/>
          <p:cNvSpPr>
            <a:spLocks noGrp="1"/>
          </p:cNvSpPr>
          <p:nvPr>
            <p:ph type="sldNum" sz="quarter" idx="11"/>
            <p:custDataLst>
              <p:tags r:id="rId2"/>
            </p:custDataLst>
          </p:nvPr>
        </p:nvSpPr>
        <p:spPr/>
        <p:txBody>
          <a:bodyPr/>
          <a:lstStyle/>
          <a:p>
            <a:fld id="{3582368D-251D-4B77-B3CE-7741DE06C7B5}" type="slidenum">
              <a:rPr lang="en-US" smtClean="0"/>
              <a:pPr/>
              <a:t>‹#›</a:t>
            </a:fld>
            <a:endParaRPr lang="en-US" dirty="0"/>
          </a:p>
        </p:txBody>
      </p:sp>
      <p:pic>
        <p:nvPicPr>
          <p:cNvPr id="6" name="Picture 5" descr="bg_2line.png"/>
          <p:cNvPicPr>
            <a:picLocks noChangeAspect="1"/>
          </p:cNvPicPr>
          <p:nvPr userDrawn="1"/>
        </p:nvPicPr>
        <p:blipFill>
          <a:blip r:embed="rId6" cstate="print"/>
          <a:srcRect t="8871"/>
          <a:stretch>
            <a:fillRect/>
          </a:stretch>
        </p:blipFill>
        <p:spPr>
          <a:xfrm>
            <a:off x="384048" y="1309492"/>
            <a:ext cx="4160520" cy="4789556"/>
          </a:xfrm>
          <a:prstGeom prst="rect">
            <a:avLst/>
          </a:prstGeom>
        </p:spPr>
      </p:pic>
      <p:sp>
        <p:nvSpPr>
          <p:cNvPr id="7" name="Text Placeholder 8"/>
          <p:cNvSpPr>
            <a:spLocks noGrp="1"/>
          </p:cNvSpPr>
          <p:nvPr>
            <p:ph type="body" sz="quarter" idx="12"/>
            <p:custDataLst>
              <p:tags r:id="rId3"/>
            </p:custDataLst>
          </p:nvPr>
        </p:nvSpPr>
        <p:spPr>
          <a:xfrm>
            <a:off x="476250" y="1470711"/>
            <a:ext cx="4044950" cy="4626878"/>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0"/>
          <p:cNvSpPr>
            <a:spLocks noGrp="1"/>
          </p:cNvSpPr>
          <p:nvPr>
            <p:ph type="title"/>
            <p:custDataLst>
              <p:tags r:id="rId4"/>
            </p:custDataLst>
          </p:nvPr>
        </p:nvSpPr>
        <p:spPr>
          <a:xfrm>
            <a:off x="228600" y="254782"/>
            <a:ext cx="8059522" cy="639762"/>
          </a:xfrm>
          <a:prstGeom prst="rect">
            <a:avLst/>
          </a:prstGeom>
        </p:spPr>
        <p:txBody>
          <a:bodyPr/>
          <a:lstStyle>
            <a:lvl1pPr algn="l" defTabSz="914400" rtl="0" eaLnBrk="1" latinLnBrk="0" hangingPunct="1">
              <a:lnSpc>
                <a:spcPct val="80000"/>
              </a:lnSpc>
              <a:spcBef>
                <a:spcPct val="0"/>
              </a:spcBef>
              <a:buNone/>
              <a:defRPr lang="en-US" sz="3200" b="1" kern="1200" dirty="0">
                <a:solidFill>
                  <a:schemeClr val="bg1"/>
                </a:solidFill>
                <a:latin typeface="Serifa Std 45 Light" pitchFamily="18" charset="0"/>
                <a:ea typeface="+mj-ea"/>
                <a:cs typeface="+mj-cs"/>
              </a:defRPr>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12"/>
          </p:nvPr>
        </p:nvSpPr>
        <p:spPr>
          <a:xfrm>
            <a:off x="460375" y="2106613"/>
            <a:ext cx="3977640" cy="4089400"/>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0"/>
          <p:cNvSpPr>
            <a:spLocks noGrp="1"/>
          </p:cNvSpPr>
          <p:nvPr>
            <p:ph sz="quarter" idx="13"/>
          </p:nvPr>
        </p:nvSpPr>
        <p:spPr>
          <a:xfrm>
            <a:off x="4713513" y="2106613"/>
            <a:ext cx="3977640" cy="4089400"/>
          </a:xfrm>
        </p:spPr>
        <p:txBody>
          <a:bodyPr>
            <a:normAutofit/>
          </a:bodyPr>
          <a:lstStyle>
            <a:lvl1pPr>
              <a:defRPr sz="2200"/>
            </a:lvl1pPr>
            <a:lvl2pPr>
              <a:defRPr sz="1800"/>
            </a:lvl2pPr>
            <a:lvl3pPr>
              <a:defRPr sz="1600"/>
            </a:lvl3pPr>
            <a:lvl4pPr>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p:nvPr>
        </p:nvSpPr>
        <p:spPr>
          <a:xfrm>
            <a:off x="457200" y="1535113"/>
            <a:ext cx="3977640" cy="490911"/>
          </a:xfrm>
        </p:spPr>
        <p:txBody>
          <a:bodyPr anchor="b">
            <a:normAutofit/>
          </a:bodyPr>
          <a:lstStyle>
            <a:lvl1pPr marL="0" indent="0">
              <a:buNone/>
              <a:defRPr sz="2400" b="1">
                <a:solidFill>
                  <a:srgbClr val="7E8B7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710338" y="1535113"/>
            <a:ext cx="3977640" cy="490911"/>
          </a:xfrm>
        </p:spPr>
        <p:txBody>
          <a:bodyPr anchor="b">
            <a:normAutofit/>
          </a:bodyPr>
          <a:lstStyle>
            <a:lvl1pPr marL="0" indent="0">
              <a:buNone/>
              <a:defRPr sz="2400" b="1">
                <a:solidFill>
                  <a:srgbClr val="7E8B7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itle 12"/>
          <p:cNvSpPr>
            <a:spLocks noGrp="1"/>
          </p:cNvSpPr>
          <p:nvPr>
            <p:ph type="title"/>
          </p:nvPr>
        </p:nvSpPr>
        <p:spPr>
          <a:xfrm>
            <a:off x="228600" y="254782"/>
            <a:ext cx="8059522" cy="639762"/>
          </a:xfrm>
          <a:prstGeom prst="rect">
            <a:avLst/>
          </a:prstGeom>
        </p:spPr>
        <p:txBody>
          <a:bodyPr/>
          <a:lstStyle/>
          <a:p>
            <a:r>
              <a:rPr lang="en-US" smtClean="0"/>
              <a:t>Click to edit Master title style</a:t>
            </a:r>
            <a:endParaRPr lang="en-US" dirty="0"/>
          </a:p>
        </p:txBody>
      </p:sp>
      <p:sp>
        <p:nvSpPr>
          <p:cNvPr id="15" name="Slide Number Placeholder 12"/>
          <p:cNvSpPr>
            <a:spLocks noGrp="1"/>
          </p:cNvSpPr>
          <p:nvPr>
            <p:ph type="sldNum" sz="quarter" idx="4"/>
          </p:nvPr>
        </p:nvSpPr>
        <p:spPr>
          <a:xfrm>
            <a:off x="4334896" y="6462321"/>
            <a:ext cx="474209" cy="241074"/>
          </a:xfrm>
          <a:prstGeom prst="rect">
            <a:avLst/>
          </a:prstGeom>
        </p:spPr>
        <p:txBody>
          <a:bodyPr lIns="0" tIns="0" rIns="0" bIns="0" anchor="b"/>
          <a:lstStyle>
            <a:lvl1pPr marL="0" algn="ctr" defTabSz="914400" rtl="0" eaLnBrk="1" latinLnBrk="0" hangingPunct="1">
              <a:defRPr lang="en-US" sz="1000" kern="1200" smtClean="0">
                <a:solidFill>
                  <a:schemeClr val="accent1"/>
                </a:solidFill>
                <a:latin typeface="+mn-lt"/>
                <a:ea typeface="+mn-ea"/>
                <a:cs typeface="+mn-cs"/>
              </a:defRPr>
            </a:lvl1pPr>
          </a:lstStyle>
          <a:p>
            <a:fld id="{3582368D-251D-4B77-B3CE-7741DE06C7B5}" type="slidenum">
              <a:rPr lang="en-US" smtClean="0"/>
              <a:pPr/>
              <a:t>‹#›</a:t>
            </a:fld>
            <a:endParaRPr lang="en-US" dirty="0"/>
          </a:p>
        </p:txBody>
      </p:sp>
      <p:sp>
        <p:nvSpPr>
          <p:cNvPr id="10" name="Footer Placeholder 4"/>
          <p:cNvSpPr>
            <a:spLocks noGrp="1"/>
          </p:cNvSpPr>
          <p:nvPr>
            <p:ph type="ftr" sz="quarter" idx="14"/>
          </p:nvPr>
        </p:nvSpPr>
        <p:spPr>
          <a:xfrm>
            <a:off x="323850" y="6470446"/>
            <a:ext cx="3929932" cy="232949"/>
          </a:xfrm>
          <a:prstGeom prst="rect">
            <a:avLst/>
          </a:prstGeom>
        </p:spPr>
        <p:txBody>
          <a:bodyPr lIns="0" tIns="0" rIns="0" bIns="0" anchor="b"/>
          <a:lstStyle>
            <a:lvl1pPr algn="l">
              <a:defRPr sz="1000">
                <a:solidFill>
                  <a:srgbClr val="7E8B7A"/>
                </a:solidFill>
              </a:defRPr>
            </a:lvl1pPr>
          </a:lstStyle>
          <a:p>
            <a:r>
              <a:rPr lang="en-US" dirty="0" smtClean="0">
                <a:solidFill>
                  <a:schemeClr val="accent1"/>
                </a:solidFill>
              </a:rPr>
              <a:t>[Enter Presentation Title in Header and Footer]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228600" y="254782"/>
            <a:ext cx="8059522" cy="639762"/>
          </a:xfrm>
          <a:prstGeom prst="rect">
            <a:avLst/>
          </a:prstGeom>
        </p:spPr>
        <p:txBody>
          <a:bodyPr/>
          <a:lstStyle>
            <a:lvl1pPr>
              <a:defRPr>
                <a:latin typeface="Trebuchet MS" pitchFamily="34" charset="0"/>
              </a:defRPr>
            </a:lvl1pPr>
          </a:lstStyle>
          <a:p>
            <a:r>
              <a:rPr lang="en-US" dirty="0" smtClean="0"/>
              <a:t>Click to edit Master title style</a:t>
            </a:r>
            <a:endParaRPr lang="en-US" dirty="0"/>
          </a:p>
        </p:txBody>
      </p:sp>
      <p:sp>
        <p:nvSpPr>
          <p:cNvPr id="11" name="Slide Number Placeholder 12"/>
          <p:cNvSpPr>
            <a:spLocks noGrp="1"/>
          </p:cNvSpPr>
          <p:nvPr>
            <p:ph type="sldNum" sz="quarter" idx="4"/>
            <p:custDataLst>
              <p:tags r:id="rId2"/>
            </p:custDataLst>
          </p:nvPr>
        </p:nvSpPr>
        <p:spPr>
          <a:xfrm>
            <a:off x="4334896" y="6462321"/>
            <a:ext cx="474209" cy="241074"/>
          </a:xfrm>
          <a:prstGeom prst="rect">
            <a:avLst/>
          </a:prstGeom>
        </p:spPr>
        <p:txBody>
          <a:bodyPr lIns="0" tIns="0" rIns="0" bIns="0" anchor="b"/>
          <a:lstStyle>
            <a:lvl1pPr marL="0" algn="ctr" defTabSz="914400" rtl="0" eaLnBrk="1" latinLnBrk="0" hangingPunct="1">
              <a:defRPr lang="en-US" sz="1000" kern="1200" smtClean="0">
                <a:solidFill>
                  <a:schemeClr val="accent1"/>
                </a:solidFill>
                <a:latin typeface="+mn-lt"/>
                <a:ea typeface="+mn-ea"/>
                <a:cs typeface="+mn-cs"/>
              </a:defRPr>
            </a:lvl1pPr>
          </a:lstStyle>
          <a:p>
            <a:fld id="{3582368D-251D-4B77-B3CE-7741DE06C7B5}" type="slidenum">
              <a:rPr lang="en-US" smtClean="0"/>
              <a:pPr/>
              <a:t>‹#›</a:t>
            </a:fld>
            <a:endParaRPr lang="en-US" dirty="0"/>
          </a:p>
        </p:txBody>
      </p:sp>
      <p:sp>
        <p:nvSpPr>
          <p:cNvPr id="8" name="Footer Placeholder 4"/>
          <p:cNvSpPr>
            <a:spLocks noGrp="1"/>
          </p:cNvSpPr>
          <p:nvPr>
            <p:ph type="ftr" sz="quarter" idx="3"/>
            <p:custDataLst>
              <p:tags r:id="rId3"/>
            </p:custDataLst>
          </p:nvPr>
        </p:nvSpPr>
        <p:spPr>
          <a:xfrm>
            <a:off x="323850" y="6470446"/>
            <a:ext cx="3929932" cy="232949"/>
          </a:xfrm>
          <a:prstGeom prst="rect">
            <a:avLst/>
          </a:prstGeom>
        </p:spPr>
        <p:txBody>
          <a:bodyPr lIns="0" tIns="0" rIns="0" bIns="0" anchor="b"/>
          <a:lstStyle>
            <a:lvl1pPr algn="l">
              <a:defRPr sz="1000">
                <a:solidFill>
                  <a:schemeClr val="accent1"/>
                </a:solidFill>
              </a:defRPr>
            </a:lvl1pPr>
          </a:lstStyle>
          <a:p>
            <a:r>
              <a:rPr lang="en-US" smtClean="0"/>
              <a:t>[Enter Presentation Title in Header and Footer]</a:t>
            </a:r>
            <a:endParaRPr lang="en-US" dirty="0" smtClean="0"/>
          </a:p>
        </p:txBody>
      </p:sp>
      <p:sp>
        <p:nvSpPr>
          <p:cNvPr id="6" name="Text Placeholder 12"/>
          <p:cNvSpPr>
            <a:spLocks noGrp="1"/>
          </p:cNvSpPr>
          <p:nvPr>
            <p:ph type="body" sz="quarter" idx="11"/>
            <p:custDataLst>
              <p:tags r:id="rId4"/>
            </p:custDataLst>
          </p:nvPr>
        </p:nvSpPr>
        <p:spPr>
          <a:xfrm>
            <a:off x="220280" y="914620"/>
            <a:ext cx="8083550" cy="400110"/>
          </a:xfrm>
        </p:spPr>
        <p:txBody>
          <a:bodyPr>
            <a:spAutoFit/>
          </a:bodyPr>
          <a:lstStyle>
            <a:lvl1pPr>
              <a:buNone/>
              <a:defRPr sz="2000" b="1">
                <a:solidFill>
                  <a:schemeClr val="bg2"/>
                </a:solidFill>
                <a:latin typeface="Trebuchet MS" pitchFamily="34" charset="0"/>
              </a:defRPr>
            </a:lvl1pPr>
          </a:lstStyle>
          <a:p>
            <a:pPr lvl="0"/>
            <a:r>
              <a:rPr lang="en-US" smtClean="0"/>
              <a:t>Click to edit Master text styles</a:t>
            </a:r>
          </a:p>
        </p:txBody>
      </p:sp>
      <p:pic>
        <p:nvPicPr>
          <p:cNvPr id="9" name="Picture 8" descr="bg_2line.png"/>
          <p:cNvPicPr>
            <a:picLocks noChangeAspect="1"/>
          </p:cNvPicPr>
          <p:nvPr userDrawn="1"/>
        </p:nvPicPr>
        <p:blipFill>
          <a:blip r:embed="rId6" cstate="print"/>
          <a:srcRect t="8871"/>
          <a:stretch>
            <a:fillRect/>
          </a:stretch>
        </p:blipFill>
        <p:spPr>
          <a:xfrm>
            <a:off x="384048" y="1309492"/>
            <a:ext cx="8403336" cy="496651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ags" Target="../tags/tag6.xml"/><Relationship Id="rId21" Type="http://schemas.openxmlformats.org/officeDocument/2006/relationships/image" Target="../media/image1.png"/><Relationship Id="rId22"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tags" Target="../tags/tag2.xml"/><Relationship Id="rId17" Type="http://schemas.openxmlformats.org/officeDocument/2006/relationships/tags" Target="../tags/tag3.xml"/><Relationship Id="rId18" Type="http://schemas.openxmlformats.org/officeDocument/2006/relationships/tags" Target="../tags/tag4.xml"/><Relationship Id="rId19" Type="http://schemas.openxmlformats.org/officeDocument/2006/relationships/tags" Target="../tags/tag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cb_logo_small_c.png"/>
          <p:cNvPicPr>
            <a:picLocks noChangeAspect="1"/>
          </p:cNvPicPr>
          <p:nvPr/>
        </p:nvPicPr>
        <p:blipFill>
          <a:blip r:embed="rId21" cstate="print"/>
          <a:stretch>
            <a:fillRect/>
          </a:stretch>
        </p:blipFill>
        <p:spPr>
          <a:xfrm>
            <a:off x="7911106" y="6454194"/>
            <a:ext cx="1019175" cy="286558"/>
          </a:xfrm>
          <a:prstGeom prst="rect">
            <a:avLst/>
          </a:prstGeom>
        </p:spPr>
      </p:pic>
      <p:sp>
        <p:nvSpPr>
          <p:cNvPr id="7" name="Rectangle 6"/>
          <p:cNvSpPr/>
          <p:nvPr>
            <p:custDataLst>
              <p:tags r:id="rId16"/>
            </p:custDataLst>
          </p:nvPr>
        </p:nvSpPr>
        <p:spPr>
          <a:xfrm>
            <a:off x="0" y="-2"/>
            <a:ext cx="9144000" cy="899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3" name="Text Placeholder 2"/>
          <p:cNvSpPr>
            <a:spLocks noGrp="1"/>
          </p:cNvSpPr>
          <p:nvPr>
            <p:ph type="body" idx="1"/>
            <p:custDataLst>
              <p:tags r:id="rId17"/>
            </p:custDataLst>
          </p:nvPr>
        </p:nvSpPr>
        <p:spPr>
          <a:xfrm>
            <a:off x="457200" y="1444335"/>
            <a:ext cx="8229600" cy="47453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3"/>
            <p:custDataLst>
              <p:tags r:id="rId18"/>
            </p:custDataLst>
          </p:nvPr>
        </p:nvSpPr>
        <p:spPr>
          <a:xfrm>
            <a:off x="323850" y="6470446"/>
            <a:ext cx="3929932" cy="232949"/>
          </a:xfrm>
          <a:prstGeom prst="rect">
            <a:avLst/>
          </a:prstGeom>
        </p:spPr>
        <p:txBody>
          <a:bodyPr lIns="0" tIns="0" rIns="0" bIns="0" anchor="b"/>
          <a:lstStyle>
            <a:lvl1pPr algn="l">
              <a:defRPr sz="1000">
                <a:solidFill>
                  <a:srgbClr val="7E8B7A"/>
                </a:solidFill>
              </a:defRPr>
            </a:lvl1pPr>
          </a:lstStyle>
          <a:p>
            <a:r>
              <a:rPr lang="en-US" dirty="0" smtClean="0">
                <a:solidFill>
                  <a:schemeClr val="accent1"/>
                </a:solidFill>
              </a:rPr>
              <a:t>[Enter Presentation Title in Header and Footer]</a:t>
            </a:r>
          </a:p>
        </p:txBody>
      </p:sp>
      <p:sp>
        <p:nvSpPr>
          <p:cNvPr id="13" name="Slide Number Placeholder 12"/>
          <p:cNvSpPr>
            <a:spLocks noGrp="1"/>
          </p:cNvSpPr>
          <p:nvPr>
            <p:ph type="sldNum" sz="quarter" idx="4"/>
            <p:custDataLst>
              <p:tags r:id="rId19"/>
            </p:custDataLst>
          </p:nvPr>
        </p:nvSpPr>
        <p:spPr>
          <a:xfrm>
            <a:off x="4334896" y="6462321"/>
            <a:ext cx="474209" cy="241074"/>
          </a:xfrm>
          <a:prstGeom prst="rect">
            <a:avLst/>
          </a:prstGeom>
        </p:spPr>
        <p:txBody>
          <a:bodyPr lIns="0" tIns="0" rIns="0" bIns="0" anchor="b"/>
          <a:lstStyle>
            <a:lvl1pPr marL="0" algn="ctr" defTabSz="914400" rtl="0" eaLnBrk="1" latinLnBrk="0" hangingPunct="1">
              <a:defRPr lang="en-US" sz="1000" kern="1200" smtClean="0">
                <a:solidFill>
                  <a:schemeClr val="accent1"/>
                </a:solidFill>
                <a:latin typeface="+mn-lt"/>
                <a:ea typeface="+mn-ea"/>
                <a:cs typeface="+mn-cs"/>
              </a:defRPr>
            </a:lvl1pPr>
          </a:lstStyle>
          <a:p>
            <a:fld id="{3582368D-251D-4B77-B3CE-7741DE06C7B5}" type="slidenum">
              <a:rPr lang="en-US" smtClean="0"/>
              <a:pPr/>
              <a:t>‹#›</a:t>
            </a:fld>
            <a:endParaRPr lang="en-US" dirty="0"/>
          </a:p>
        </p:txBody>
      </p:sp>
      <p:pic>
        <p:nvPicPr>
          <p:cNvPr id="14" name="Picture 13" descr="AP_logo_K-12_PMS302_360_OfficeRGB.png"/>
          <p:cNvPicPr>
            <a:picLocks noChangeAspect="1"/>
          </p:cNvPicPr>
          <p:nvPr/>
        </p:nvPicPr>
        <p:blipFill>
          <a:blip r:embed="rId22" cstate="print">
            <a:lum bright="100000" contrast="-100000"/>
          </a:blip>
          <a:stretch>
            <a:fillRect/>
          </a:stretch>
        </p:blipFill>
        <p:spPr>
          <a:xfrm>
            <a:off x="8293210" y="377636"/>
            <a:ext cx="637071" cy="385951"/>
          </a:xfrm>
          <a:prstGeom prst="rect">
            <a:avLst/>
          </a:prstGeom>
        </p:spPr>
      </p:pic>
      <p:cxnSp>
        <p:nvCxnSpPr>
          <p:cNvPr id="10" name="Straight Connector 9"/>
          <p:cNvCxnSpPr/>
          <p:nvPr/>
        </p:nvCxnSpPr>
        <p:spPr>
          <a:xfrm>
            <a:off x="-7951" y="905956"/>
            <a:ext cx="9153144"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itle Placeholder 14"/>
          <p:cNvSpPr>
            <a:spLocks noGrp="1"/>
          </p:cNvSpPr>
          <p:nvPr>
            <p:ph type="title"/>
            <p:custDataLst>
              <p:tags r:id="rId20"/>
            </p:custDataLst>
          </p:nvPr>
        </p:nvSpPr>
        <p:spPr>
          <a:xfrm>
            <a:off x="457200" y="17463"/>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8" r:id="rId7"/>
    <p:sldLayoutId id="2147483684" r:id="rId8"/>
    <p:sldLayoutId id="2147483685" r:id="rId9"/>
    <p:sldLayoutId id="2147483686" r:id="rId10"/>
    <p:sldLayoutId id="2147483687" r:id="rId11"/>
    <p:sldLayoutId id="2147483689" r:id="rId12"/>
    <p:sldLayoutId id="2147483690" r:id="rId13"/>
    <p:sldLayoutId id="2147483691" r:id="rId14"/>
  </p:sldLayoutIdLst>
  <p:hf hdr="0" dt="0"/>
  <p:txStyles>
    <p:titleStyle>
      <a:lvl1pPr algn="l" defTabSz="914400" rtl="0" eaLnBrk="1" latinLnBrk="0" hangingPunct="1">
        <a:lnSpc>
          <a:spcPct val="80000"/>
        </a:lnSpc>
        <a:spcBef>
          <a:spcPct val="0"/>
        </a:spcBef>
        <a:buNone/>
        <a:defRPr sz="3200" b="1" i="0" u="none" kern="1200">
          <a:solidFill>
            <a:schemeClr val="bg1"/>
          </a:solidFill>
          <a:latin typeface="Trebuchet MS" pitchFamily="34" charset="0"/>
          <a:ea typeface="+mj-ea"/>
          <a:cs typeface="+mj-cs"/>
        </a:defRPr>
      </a:lvl1pPr>
    </p:titleStyle>
    <p:bodyStyle>
      <a:lvl1pPr marL="400050" indent="-400050" algn="l" defTabSz="914400" rtl="0" eaLnBrk="1" latinLnBrk="0" hangingPunct="1">
        <a:spcBef>
          <a:spcPts val="400"/>
        </a:spcBef>
        <a:buClr>
          <a:schemeClr val="accent2"/>
        </a:buClr>
        <a:buSzPct val="100000"/>
        <a:buFont typeface="Wingdings 3" pitchFamily="18" charset="2"/>
        <a:buChar char=""/>
        <a:defRPr sz="2400" kern="1200">
          <a:solidFill>
            <a:schemeClr val="accent1"/>
          </a:solidFill>
          <a:latin typeface="Trebuchet MS" pitchFamily="34" charset="0"/>
          <a:ea typeface="+mn-ea"/>
          <a:cs typeface="+mn-cs"/>
        </a:defRPr>
      </a:lvl1pPr>
      <a:lvl2pPr marL="404813" indent="-228600" algn="l" defTabSz="914400" rtl="0" eaLnBrk="1" latinLnBrk="0" hangingPunct="1">
        <a:spcBef>
          <a:spcPts val="400"/>
        </a:spcBef>
        <a:buClr>
          <a:schemeClr val="accent2"/>
        </a:buClr>
        <a:buFont typeface="Arial" pitchFamily="34" charset="0"/>
        <a:buChar char="•"/>
        <a:defRPr sz="2000" kern="1200">
          <a:solidFill>
            <a:schemeClr val="accent1"/>
          </a:solidFill>
          <a:latin typeface="Trebuchet MS" pitchFamily="34" charset="0"/>
          <a:ea typeface="+mn-ea"/>
          <a:cs typeface="+mn-cs"/>
        </a:defRPr>
      </a:lvl2pPr>
      <a:lvl3pPr marL="633413" indent="-228600" algn="l" defTabSz="914400" rtl="0" eaLnBrk="1" latinLnBrk="0" hangingPunct="1">
        <a:spcBef>
          <a:spcPts val="400"/>
        </a:spcBef>
        <a:buClr>
          <a:srgbClr val="7E8B7A"/>
        </a:buClr>
        <a:buFont typeface="Symbol" pitchFamily="18" charset="2"/>
        <a:buChar char="-"/>
        <a:defRPr sz="1800" kern="1200">
          <a:solidFill>
            <a:schemeClr val="bg2"/>
          </a:solidFill>
          <a:latin typeface="Trebuchet MS" pitchFamily="34" charset="0"/>
          <a:ea typeface="+mn-ea"/>
          <a:cs typeface="+mn-cs"/>
        </a:defRPr>
      </a:lvl3pPr>
      <a:lvl4pPr marL="800100" indent="-166688" algn="l" defTabSz="914400" rtl="0" eaLnBrk="1" latinLnBrk="0" hangingPunct="1">
        <a:spcBef>
          <a:spcPts val="400"/>
        </a:spcBef>
        <a:buClr>
          <a:srgbClr val="7E8B7A"/>
        </a:buClr>
        <a:buFont typeface="Arial" pitchFamily="34" charset="0"/>
        <a:buChar char="•"/>
        <a:defRPr sz="1600" kern="1200">
          <a:solidFill>
            <a:schemeClr val="bg2"/>
          </a:solidFill>
          <a:latin typeface="Trebuchet MS" pitchFamily="34" charset="0"/>
          <a:ea typeface="+mn-ea"/>
          <a:cs typeface="+mn-cs"/>
        </a:defRPr>
      </a:lvl4pPr>
      <a:lvl5pPr marL="1028700" indent="-228600" algn="l" defTabSz="914400" rtl="0" eaLnBrk="1" latinLnBrk="0" hangingPunct="1">
        <a:spcBef>
          <a:spcPts val="400"/>
        </a:spcBef>
        <a:buClr>
          <a:srgbClr val="7E8B7A"/>
        </a:buClr>
        <a:buFont typeface="Symbol" pitchFamily="18" charset="2"/>
        <a:buChar char="-"/>
        <a:defRPr sz="1400" kern="1200">
          <a:solidFill>
            <a:schemeClr val="bg2"/>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8.xml"/><Relationship Id="rId4" Type="http://schemas.openxmlformats.org/officeDocument/2006/relationships/slideLayout" Target="../slideLayouts/slideLayout11.xml"/><Relationship Id="rId5" Type="http://schemas.openxmlformats.org/officeDocument/2006/relationships/notesSlide" Target="../notesSlides/notesSlide1.xml"/><Relationship Id="rId1" Type="http://schemas.openxmlformats.org/officeDocument/2006/relationships/tags" Target="../tags/tag46.xml"/><Relationship Id="rId2" Type="http://schemas.openxmlformats.org/officeDocument/2006/relationships/tags" Target="../tags/tag47.xml"/></Relationships>
</file>

<file path=ppt/slides/_rels/slide10.xml.rels><?xml version="1.0" encoding="UTF-8" standalone="yes"?>
<Relationships xmlns="http://schemas.openxmlformats.org/package/2006/relationships"><Relationship Id="rId9" Type="http://schemas.openxmlformats.org/officeDocument/2006/relationships/tags" Target="../tags/tag300.xml"/><Relationship Id="rId20" Type="http://schemas.openxmlformats.org/officeDocument/2006/relationships/tags" Target="../tags/tag311.xml"/><Relationship Id="rId21" Type="http://schemas.openxmlformats.org/officeDocument/2006/relationships/tags" Target="../tags/tag312.xml"/><Relationship Id="rId22" Type="http://schemas.openxmlformats.org/officeDocument/2006/relationships/slideLayout" Target="../slideLayouts/slideLayout9.xml"/><Relationship Id="rId23" Type="http://schemas.openxmlformats.org/officeDocument/2006/relationships/notesSlide" Target="../notesSlides/notesSlide10.xml"/><Relationship Id="rId24" Type="http://schemas.openxmlformats.org/officeDocument/2006/relationships/tags" Target="../tags/tag387.xml"/><Relationship Id="rId26" Type="http://schemas.openxmlformats.org/officeDocument/2006/relationships/image" Target="../media/image34.png"/><Relationship Id="rId27" Type="http://schemas.openxmlformats.org/officeDocument/2006/relationships/tags" Target="../tags/tag388.xml"/><Relationship Id="rId28" Type="http://schemas.openxmlformats.org/officeDocument/2006/relationships/image" Target="../media/image35.png"/><Relationship Id="rId29" Type="http://schemas.openxmlformats.org/officeDocument/2006/relationships/tags" Target="../tags/tag312.xml"/><Relationship Id="rId30" Type="http://schemas.openxmlformats.org/officeDocument/2006/relationships/image" Target="../media/image36.png"/><Relationship Id="rId10" Type="http://schemas.openxmlformats.org/officeDocument/2006/relationships/tags" Target="../tags/tag301.xml"/><Relationship Id="rId11" Type="http://schemas.openxmlformats.org/officeDocument/2006/relationships/tags" Target="../tags/tag302.xml"/><Relationship Id="rId12" Type="http://schemas.openxmlformats.org/officeDocument/2006/relationships/tags" Target="../tags/tag303.xml"/><Relationship Id="rId13" Type="http://schemas.openxmlformats.org/officeDocument/2006/relationships/tags" Target="../tags/tag304.xml"/><Relationship Id="rId14" Type="http://schemas.openxmlformats.org/officeDocument/2006/relationships/tags" Target="../tags/tag305.xml"/><Relationship Id="rId15" Type="http://schemas.openxmlformats.org/officeDocument/2006/relationships/tags" Target="../tags/tag306.xml"/><Relationship Id="rId16" Type="http://schemas.openxmlformats.org/officeDocument/2006/relationships/tags" Target="../tags/tag307.xml"/><Relationship Id="rId17" Type="http://schemas.openxmlformats.org/officeDocument/2006/relationships/tags" Target="../tags/tag308.xml"/><Relationship Id="rId18" Type="http://schemas.openxmlformats.org/officeDocument/2006/relationships/tags" Target="../tags/tag309.xml"/><Relationship Id="rId19" Type="http://schemas.openxmlformats.org/officeDocument/2006/relationships/tags" Target="../tags/tag310.xml"/><Relationship Id="rId1" Type="http://schemas.openxmlformats.org/officeDocument/2006/relationships/tags" Target="../tags/tag292.xml"/><Relationship Id="rId2" Type="http://schemas.openxmlformats.org/officeDocument/2006/relationships/tags" Target="../tags/tag293.xml"/><Relationship Id="rId3" Type="http://schemas.openxmlformats.org/officeDocument/2006/relationships/tags" Target="../tags/tag294.xml"/><Relationship Id="rId4" Type="http://schemas.openxmlformats.org/officeDocument/2006/relationships/tags" Target="../tags/tag295.xml"/><Relationship Id="rId5" Type="http://schemas.openxmlformats.org/officeDocument/2006/relationships/tags" Target="../tags/tag296.xml"/><Relationship Id="rId6" Type="http://schemas.openxmlformats.org/officeDocument/2006/relationships/tags" Target="../tags/tag297.xml"/><Relationship Id="rId7" Type="http://schemas.openxmlformats.org/officeDocument/2006/relationships/tags" Target="../tags/tag298.xml"/><Relationship Id="rId8" Type="http://schemas.openxmlformats.org/officeDocument/2006/relationships/tags" Target="../tags/tag299.xml"/></Relationships>
</file>

<file path=ppt/slides/_rels/slide11.xml.rels><?xml version="1.0" encoding="UTF-8" standalone="yes"?>
<Relationships xmlns="http://schemas.openxmlformats.org/package/2006/relationships"><Relationship Id="rId3" Type="http://schemas.openxmlformats.org/officeDocument/2006/relationships/tags" Target="../tags/tag316.xml"/><Relationship Id="rId4" Type="http://schemas.openxmlformats.org/officeDocument/2006/relationships/tags" Target="../tags/tag317.xml"/><Relationship Id="rId5" Type="http://schemas.openxmlformats.org/officeDocument/2006/relationships/tags" Target="../tags/tag318.xml"/><Relationship Id="rId6" Type="http://schemas.openxmlformats.org/officeDocument/2006/relationships/tags" Target="../tags/tag319.xml"/><Relationship Id="rId7" Type="http://schemas.openxmlformats.org/officeDocument/2006/relationships/slideLayout" Target="../slideLayouts/slideLayout9.xml"/><Relationship Id="rId8" Type="http://schemas.openxmlformats.org/officeDocument/2006/relationships/notesSlide" Target="../notesSlides/notesSlide11.xml"/><Relationship Id="rId9" Type="http://schemas.openxmlformats.org/officeDocument/2006/relationships/image" Target="../media/image16.gif"/><Relationship Id="rId1" Type="http://schemas.openxmlformats.org/officeDocument/2006/relationships/tags" Target="../tags/tag314.xml"/><Relationship Id="rId2" Type="http://schemas.openxmlformats.org/officeDocument/2006/relationships/tags" Target="../tags/tag315.xml"/></Relationships>
</file>

<file path=ppt/slides/_rels/slide12.xml.rels><?xml version="1.0" encoding="UTF-8" standalone="yes"?>
<Relationships xmlns="http://schemas.openxmlformats.org/package/2006/relationships"><Relationship Id="rId106" Type="http://schemas.openxmlformats.org/officeDocument/2006/relationships/tags" Target="../tags/tag434.xml"/><Relationship Id="rId107" Type="http://schemas.openxmlformats.org/officeDocument/2006/relationships/tags" Target="../tags/tag435.xml"/><Relationship Id="rId108" Type="http://schemas.openxmlformats.org/officeDocument/2006/relationships/tags" Target="../tags/tag436.xml"/><Relationship Id="rId109" Type="http://schemas.openxmlformats.org/officeDocument/2006/relationships/tags" Target="../tags/tag437.xml"/><Relationship Id="rId70" Type="http://schemas.openxmlformats.org/officeDocument/2006/relationships/tags" Target="../tags/tag398.xml"/><Relationship Id="rId71" Type="http://schemas.openxmlformats.org/officeDocument/2006/relationships/tags" Target="../tags/tag399.xml"/><Relationship Id="rId72" Type="http://schemas.openxmlformats.org/officeDocument/2006/relationships/tags" Target="../tags/tag400.xml"/><Relationship Id="rId73" Type="http://schemas.openxmlformats.org/officeDocument/2006/relationships/tags" Target="../tags/tag401.xml"/><Relationship Id="rId74" Type="http://schemas.openxmlformats.org/officeDocument/2006/relationships/tags" Target="../tags/tag402.xml"/><Relationship Id="rId75" Type="http://schemas.openxmlformats.org/officeDocument/2006/relationships/tags" Target="../tags/tag403.xml"/><Relationship Id="rId76" Type="http://schemas.openxmlformats.org/officeDocument/2006/relationships/tags" Target="../tags/tag404.xml"/><Relationship Id="rId77" Type="http://schemas.openxmlformats.org/officeDocument/2006/relationships/tags" Target="../tags/tag405.xml"/><Relationship Id="rId78" Type="http://schemas.openxmlformats.org/officeDocument/2006/relationships/tags" Target="../tags/tag406.xml"/><Relationship Id="rId79" Type="http://schemas.openxmlformats.org/officeDocument/2006/relationships/tags" Target="../tags/tag407.xml"/><Relationship Id="rId170" Type="http://schemas.openxmlformats.org/officeDocument/2006/relationships/tags" Target="../tags/tag498.xml"/><Relationship Id="rId171" Type="http://schemas.openxmlformats.org/officeDocument/2006/relationships/tags" Target="../tags/tag499.xml"/><Relationship Id="rId172" Type="http://schemas.openxmlformats.org/officeDocument/2006/relationships/tags" Target="../tags/tag500.xml"/><Relationship Id="rId173" Type="http://schemas.openxmlformats.org/officeDocument/2006/relationships/tags" Target="../tags/tag501.xml"/><Relationship Id="rId174" Type="http://schemas.openxmlformats.org/officeDocument/2006/relationships/tags" Target="../tags/tag502.xml"/><Relationship Id="rId175" Type="http://schemas.openxmlformats.org/officeDocument/2006/relationships/tags" Target="../tags/tag503.xml"/><Relationship Id="rId176" Type="http://schemas.openxmlformats.org/officeDocument/2006/relationships/tags" Target="../tags/tag504.xml"/><Relationship Id="rId177" Type="http://schemas.openxmlformats.org/officeDocument/2006/relationships/tags" Target="../tags/tag505.xml"/><Relationship Id="rId178" Type="http://schemas.openxmlformats.org/officeDocument/2006/relationships/tags" Target="../tags/tag506.xml"/><Relationship Id="rId179" Type="http://schemas.openxmlformats.org/officeDocument/2006/relationships/tags" Target="../tags/tag507.xml"/><Relationship Id="rId10" Type="http://schemas.openxmlformats.org/officeDocument/2006/relationships/tags" Target="../tags/tag332.xml"/><Relationship Id="rId11" Type="http://schemas.openxmlformats.org/officeDocument/2006/relationships/tags" Target="../tags/tag333.xml"/><Relationship Id="rId12" Type="http://schemas.openxmlformats.org/officeDocument/2006/relationships/tags" Target="../tags/tag334.xml"/><Relationship Id="rId13" Type="http://schemas.openxmlformats.org/officeDocument/2006/relationships/tags" Target="../tags/tag335.xml"/><Relationship Id="rId14" Type="http://schemas.openxmlformats.org/officeDocument/2006/relationships/tags" Target="../tags/tag336.xml"/><Relationship Id="rId15" Type="http://schemas.openxmlformats.org/officeDocument/2006/relationships/tags" Target="../tags/tag337.xml"/><Relationship Id="rId16" Type="http://schemas.openxmlformats.org/officeDocument/2006/relationships/tags" Target="../tags/tag338.xml"/><Relationship Id="rId17" Type="http://schemas.openxmlformats.org/officeDocument/2006/relationships/tags" Target="../tags/tag339.xml"/><Relationship Id="rId18" Type="http://schemas.openxmlformats.org/officeDocument/2006/relationships/tags" Target="../tags/tag340.xml"/><Relationship Id="rId19" Type="http://schemas.openxmlformats.org/officeDocument/2006/relationships/tags" Target="../tags/tag341.xml"/><Relationship Id="rId110" Type="http://schemas.openxmlformats.org/officeDocument/2006/relationships/tags" Target="../tags/tag438.xml"/><Relationship Id="rId111" Type="http://schemas.openxmlformats.org/officeDocument/2006/relationships/tags" Target="../tags/tag439.xml"/><Relationship Id="rId112" Type="http://schemas.openxmlformats.org/officeDocument/2006/relationships/tags" Target="../tags/tag440.xml"/><Relationship Id="rId113" Type="http://schemas.openxmlformats.org/officeDocument/2006/relationships/tags" Target="../tags/tag441.xml"/><Relationship Id="rId114" Type="http://schemas.openxmlformats.org/officeDocument/2006/relationships/tags" Target="../tags/tag442.xml"/><Relationship Id="rId115" Type="http://schemas.openxmlformats.org/officeDocument/2006/relationships/tags" Target="../tags/tag443.xml"/><Relationship Id="rId116" Type="http://schemas.openxmlformats.org/officeDocument/2006/relationships/tags" Target="../tags/tag444.xml"/><Relationship Id="rId117" Type="http://schemas.openxmlformats.org/officeDocument/2006/relationships/tags" Target="../tags/tag445.xml"/><Relationship Id="rId118" Type="http://schemas.openxmlformats.org/officeDocument/2006/relationships/tags" Target="../tags/tag446.xml"/><Relationship Id="rId119" Type="http://schemas.openxmlformats.org/officeDocument/2006/relationships/tags" Target="../tags/tag447.xml"/><Relationship Id="rId200" Type="http://schemas.openxmlformats.org/officeDocument/2006/relationships/tags" Target="../tags/tag528.xml"/><Relationship Id="rId201" Type="http://schemas.openxmlformats.org/officeDocument/2006/relationships/tags" Target="../tags/tag529.xml"/><Relationship Id="rId202" Type="http://schemas.openxmlformats.org/officeDocument/2006/relationships/tags" Target="../tags/tag530.xml"/><Relationship Id="rId203" Type="http://schemas.openxmlformats.org/officeDocument/2006/relationships/tags" Target="../tags/tag531.xml"/><Relationship Id="rId204" Type="http://schemas.openxmlformats.org/officeDocument/2006/relationships/tags" Target="../tags/tag532.xml"/><Relationship Id="rId205" Type="http://schemas.openxmlformats.org/officeDocument/2006/relationships/tags" Target="../tags/tag533.xml"/><Relationship Id="rId206" Type="http://schemas.openxmlformats.org/officeDocument/2006/relationships/tags" Target="../tags/tag534.xml"/><Relationship Id="rId207" Type="http://schemas.openxmlformats.org/officeDocument/2006/relationships/tags" Target="../tags/tag535.xml"/><Relationship Id="rId208" Type="http://schemas.openxmlformats.org/officeDocument/2006/relationships/tags" Target="../tags/tag536.xml"/><Relationship Id="rId209" Type="http://schemas.openxmlformats.org/officeDocument/2006/relationships/tags" Target="../tags/tag537.xml"/><Relationship Id="rId1" Type="http://schemas.openxmlformats.org/officeDocument/2006/relationships/tags" Target="../tags/tag321.xml"/><Relationship Id="rId2" Type="http://schemas.openxmlformats.org/officeDocument/2006/relationships/tags" Target="../tags/tag323.xml"/><Relationship Id="rId3" Type="http://schemas.openxmlformats.org/officeDocument/2006/relationships/tags" Target="../tags/tag324.xml"/><Relationship Id="rId4" Type="http://schemas.openxmlformats.org/officeDocument/2006/relationships/tags" Target="../tags/tag325.xml"/><Relationship Id="rId5" Type="http://schemas.openxmlformats.org/officeDocument/2006/relationships/tags" Target="../tags/tag326.xml"/><Relationship Id="rId6" Type="http://schemas.openxmlformats.org/officeDocument/2006/relationships/tags" Target="../tags/tag327.xml"/><Relationship Id="rId7" Type="http://schemas.openxmlformats.org/officeDocument/2006/relationships/tags" Target="../tags/tag329.xml"/><Relationship Id="rId8" Type="http://schemas.openxmlformats.org/officeDocument/2006/relationships/tags" Target="../tags/tag330.xml"/><Relationship Id="rId9" Type="http://schemas.openxmlformats.org/officeDocument/2006/relationships/tags" Target="../tags/tag331.xml"/><Relationship Id="rId80" Type="http://schemas.openxmlformats.org/officeDocument/2006/relationships/tags" Target="../tags/tag408.xml"/><Relationship Id="rId81" Type="http://schemas.openxmlformats.org/officeDocument/2006/relationships/tags" Target="../tags/tag409.xml"/><Relationship Id="rId82" Type="http://schemas.openxmlformats.org/officeDocument/2006/relationships/tags" Target="../tags/tag410.xml"/><Relationship Id="rId83" Type="http://schemas.openxmlformats.org/officeDocument/2006/relationships/tags" Target="../tags/tag411.xml"/><Relationship Id="rId84" Type="http://schemas.openxmlformats.org/officeDocument/2006/relationships/tags" Target="../tags/tag412.xml"/><Relationship Id="rId85" Type="http://schemas.openxmlformats.org/officeDocument/2006/relationships/tags" Target="../tags/tag413.xml"/><Relationship Id="rId86" Type="http://schemas.openxmlformats.org/officeDocument/2006/relationships/tags" Target="../tags/tag414.xml"/><Relationship Id="rId87" Type="http://schemas.openxmlformats.org/officeDocument/2006/relationships/tags" Target="../tags/tag415.xml"/><Relationship Id="rId88" Type="http://schemas.openxmlformats.org/officeDocument/2006/relationships/tags" Target="../tags/tag416.xml"/><Relationship Id="rId89" Type="http://schemas.openxmlformats.org/officeDocument/2006/relationships/tags" Target="../tags/tag417.xml"/><Relationship Id="rId180" Type="http://schemas.openxmlformats.org/officeDocument/2006/relationships/tags" Target="../tags/tag508.xml"/><Relationship Id="rId181" Type="http://schemas.openxmlformats.org/officeDocument/2006/relationships/tags" Target="../tags/tag509.xml"/><Relationship Id="rId182" Type="http://schemas.openxmlformats.org/officeDocument/2006/relationships/tags" Target="../tags/tag510.xml"/><Relationship Id="rId183" Type="http://schemas.openxmlformats.org/officeDocument/2006/relationships/tags" Target="../tags/tag511.xml"/><Relationship Id="rId184" Type="http://schemas.openxmlformats.org/officeDocument/2006/relationships/tags" Target="../tags/tag512.xml"/><Relationship Id="rId185" Type="http://schemas.openxmlformats.org/officeDocument/2006/relationships/tags" Target="../tags/tag513.xml"/><Relationship Id="rId186" Type="http://schemas.openxmlformats.org/officeDocument/2006/relationships/tags" Target="../tags/tag514.xml"/><Relationship Id="rId187" Type="http://schemas.openxmlformats.org/officeDocument/2006/relationships/tags" Target="../tags/tag515.xml"/><Relationship Id="rId188" Type="http://schemas.openxmlformats.org/officeDocument/2006/relationships/tags" Target="../tags/tag516.xml"/><Relationship Id="rId189" Type="http://schemas.openxmlformats.org/officeDocument/2006/relationships/tags" Target="../tags/tag517.xml"/><Relationship Id="rId20" Type="http://schemas.openxmlformats.org/officeDocument/2006/relationships/tags" Target="../tags/tag342.xml"/><Relationship Id="rId21" Type="http://schemas.openxmlformats.org/officeDocument/2006/relationships/tags" Target="../tags/tag343.xml"/><Relationship Id="rId22" Type="http://schemas.openxmlformats.org/officeDocument/2006/relationships/tags" Target="../tags/tag344.xml"/><Relationship Id="rId23" Type="http://schemas.openxmlformats.org/officeDocument/2006/relationships/tags" Target="../tags/tag345.xml"/><Relationship Id="rId24" Type="http://schemas.openxmlformats.org/officeDocument/2006/relationships/tags" Target="../tags/tag348.xml"/><Relationship Id="rId25" Type="http://schemas.openxmlformats.org/officeDocument/2006/relationships/tags" Target="../tags/tag349.xml"/><Relationship Id="rId26" Type="http://schemas.openxmlformats.org/officeDocument/2006/relationships/tags" Target="../tags/tag350.xml"/><Relationship Id="rId27" Type="http://schemas.openxmlformats.org/officeDocument/2006/relationships/tags" Target="../tags/tag353.xml"/><Relationship Id="rId28" Type="http://schemas.openxmlformats.org/officeDocument/2006/relationships/tags" Target="../tags/tag354.xml"/><Relationship Id="rId29" Type="http://schemas.openxmlformats.org/officeDocument/2006/relationships/tags" Target="../tags/tag355.xml"/><Relationship Id="rId120" Type="http://schemas.openxmlformats.org/officeDocument/2006/relationships/tags" Target="../tags/tag448.xml"/><Relationship Id="rId121" Type="http://schemas.openxmlformats.org/officeDocument/2006/relationships/tags" Target="../tags/tag449.xml"/><Relationship Id="rId122" Type="http://schemas.openxmlformats.org/officeDocument/2006/relationships/tags" Target="../tags/tag450.xml"/><Relationship Id="rId123" Type="http://schemas.openxmlformats.org/officeDocument/2006/relationships/tags" Target="../tags/tag451.xml"/><Relationship Id="rId124" Type="http://schemas.openxmlformats.org/officeDocument/2006/relationships/tags" Target="../tags/tag452.xml"/><Relationship Id="rId125" Type="http://schemas.openxmlformats.org/officeDocument/2006/relationships/tags" Target="../tags/tag453.xml"/><Relationship Id="rId126" Type="http://schemas.openxmlformats.org/officeDocument/2006/relationships/tags" Target="../tags/tag454.xml"/><Relationship Id="rId127" Type="http://schemas.openxmlformats.org/officeDocument/2006/relationships/tags" Target="../tags/tag455.xml"/><Relationship Id="rId128" Type="http://schemas.openxmlformats.org/officeDocument/2006/relationships/tags" Target="../tags/tag456.xml"/><Relationship Id="rId129" Type="http://schemas.openxmlformats.org/officeDocument/2006/relationships/tags" Target="../tags/tag457.xml"/><Relationship Id="rId210" Type="http://schemas.openxmlformats.org/officeDocument/2006/relationships/tags" Target="../tags/tag538.xml"/><Relationship Id="rId211" Type="http://schemas.openxmlformats.org/officeDocument/2006/relationships/tags" Target="../tags/tag539.xml"/><Relationship Id="rId212" Type="http://schemas.openxmlformats.org/officeDocument/2006/relationships/tags" Target="../tags/tag540.xml"/><Relationship Id="rId213" Type="http://schemas.openxmlformats.org/officeDocument/2006/relationships/tags" Target="../tags/tag541.xml"/><Relationship Id="rId214" Type="http://schemas.openxmlformats.org/officeDocument/2006/relationships/tags" Target="../tags/tag542.xml"/><Relationship Id="rId215" Type="http://schemas.openxmlformats.org/officeDocument/2006/relationships/tags" Target="../tags/tag543.xml"/><Relationship Id="rId216" Type="http://schemas.openxmlformats.org/officeDocument/2006/relationships/tags" Target="../tags/tag544.xml"/><Relationship Id="rId217" Type="http://schemas.openxmlformats.org/officeDocument/2006/relationships/tags" Target="../tags/tag545.xml"/><Relationship Id="rId218" Type="http://schemas.openxmlformats.org/officeDocument/2006/relationships/tags" Target="../tags/tag546.xml"/><Relationship Id="rId219" Type="http://schemas.openxmlformats.org/officeDocument/2006/relationships/tags" Target="../tags/tag547.xml"/><Relationship Id="rId90" Type="http://schemas.openxmlformats.org/officeDocument/2006/relationships/tags" Target="../tags/tag418.xml"/><Relationship Id="rId91" Type="http://schemas.openxmlformats.org/officeDocument/2006/relationships/tags" Target="../tags/tag419.xml"/><Relationship Id="rId92" Type="http://schemas.openxmlformats.org/officeDocument/2006/relationships/tags" Target="../tags/tag420.xml"/><Relationship Id="rId93" Type="http://schemas.openxmlformats.org/officeDocument/2006/relationships/tags" Target="../tags/tag421.xml"/><Relationship Id="rId94" Type="http://schemas.openxmlformats.org/officeDocument/2006/relationships/tags" Target="../tags/tag422.xml"/><Relationship Id="rId95" Type="http://schemas.openxmlformats.org/officeDocument/2006/relationships/tags" Target="../tags/tag423.xml"/><Relationship Id="rId96" Type="http://schemas.openxmlformats.org/officeDocument/2006/relationships/tags" Target="../tags/tag424.xml"/><Relationship Id="rId97" Type="http://schemas.openxmlformats.org/officeDocument/2006/relationships/tags" Target="../tags/tag425.xml"/><Relationship Id="rId98" Type="http://schemas.openxmlformats.org/officeDocument/2006/relationships/tags" Target="../tags/tag426.xml"/><Relationship Id="rId99" Type="http://schemas.openxmlformats.org/officeDocument/2006/relationships/tags" Target="../tags/tag427.xml"/><Relationship Id="rId190" Type="http://schemas.openxmlformats.org/officeDocument/2006/relationships/tags" Target="../tags/tag518.xml"/><Relationship Id="rId191" Type="http://schemas.openxmlformats.org/officeDocument/2006/relationships/tags" Target="../tags/tag519.xml"/><Relationship Id="rId192" Type="http://schemas.openxmlformats.org/officeDocument/2006/relationships/tags" Target="../tags/tag520.xml"/><Relationship Id="rId193" Type="http://schemas.openxmlformats.org/officeDocument/2006/relationships/tags" Target="../tags/tag521.xml"/><Relationship Id="rId194" Type="http://schemas.openxmlformats.org/officeDocument/2006/relationships/tags" Target="../tags/tag522.xml"/><Relationship Id="rId195" Type="http://schemas.openxmlformats.org/officeDocument/2006/relationships/tags" Target="../tags/tag523.xml"/><Relationship Id="rId196" Type="http://schemas.openxmlformats.org/officeDocument/2006/relationships/tags" Target="../tags/tag524.xml"/><Relationship Id="rId197" Type="http://schemas.openxmlformats.org/officeDocument/2006/relationships/tags" Target="../tags/tag525.xml"/><Relationship Id="rId198" Type="http://schemas.openxmlformats.org/officeDocument/2006/relationships/tags" Target="../tags/tag526.xml"/><Relationship Id="rId199" Type="http://schemas.openxmlformats.org/officeDocument/2006/relationships/tags" Target="../tags/tag527.xml"/><Relationship Id="rId30" Type="http://schemas.openxmlformats.org/officeDocument/2006/relationships/tags" Target="../tags/tag356.xml"/><Relationship Id="rId31" Type="http://schemas.openxmlformats.org/officeDocument/2006/relationships/tags" Target="../tags/tag357.xml"/><Relationship Id="rId32" Type="http://schemas.openxmlformats.org/officeDocument/2006/relationships/tags" Target="../tags/tag358.xml"/><Relationship Id="rId33" Type="http://schemas.openxmlformats.org/officeDocument/2006/relationships/tags" Target="../tags/tag359.xml"/><Relationship Id="rId34" Type="http://schemas.openxmlformats.org/officeDocument/2006/relationships/tags" Target="../tags/tag360.xml"/><Relationship Id="rId35" Type="http://schemas.openxmlformats.org/officeDocument/2006/relationships/tags" Target="../tags/tag361.xml"/><Relationship Id="rId36" Type="http://schemas.openxmlformats.org/officeDocument/2006/relationships/tags" Target="../tags/tag362.xml"/><Relationship Id="rId37" Type="http://schemas.openxmlformats.org/officeDocument/2006/relationships/tags" Target="../tags/tag363.xml"/><Relationship Id="rId38" Type="http://schemas.openxmlformats.org/officeDocument/2006/relationships/tags" Target="../tags/tag364.xml"/><Relationship Id="rId39" Type="http://schemas.openxmlformats.org/officeDocument/2006/relationships/tags" Target="../tags/tag365.xml"/><Relationship Id="rId130" Type="http://schemas.openxmlformats.org/officeDocument/2006/relationships/tags" Target="../tags/tag458.xml"/><Relationship Id="rId131" Type="http://schemas.openxmlformats.org/officeDocument/2006/relationships/tags" Target="../tags/tag459.xml"/><Relationship Id="rId132" Type="http://schemas.openxmlformats.org/officeDocument/2006/relationships/tags" Target="../tags/tag460.xml"/><Relationship Id="rId133" Type="http://schemas.openxmlformats.org/officeDocument/2006/relationships/tags" Target="../tags/tag461.xml"/><Relationship Id="rId220" Type="http://schemas.openxmlformats.org/officeDocument/2006/relationships/tags" Target="../tags/tag548.xml"/><Relationship Id="rId221" Type="http://schemas.openxmlformats.org/officeDocument/2006/relationships/tags" Target="../tags/tag549.xml"/><Relationship Id="rId222" Type="http://schemas.openxmlformats.org/officeDocument/2006/relationships/tags" Target="../tags/tag550.xml"/><Relationship Id="rId223" Type="http://schemas.openxmlformats.org/officeDocument/2006/relationships/tags" Target="../tags/tag551.xml"/><Relationship Id="rId224" Type="http://schemas.openxmlformats.org/officeDocument/2006/relationships/tags" Target="../tags/tag552.xml"/><Relationship Id="rId225" Type="http://schemas.openxmlformats.org/officeDocument/2006/relationships/tags" Target="../tags/tag553.xml"/><Relationship Id="rId226" Type="http://schemas.openxmlformats.org/officeDocument/2006/relationships/tags" Target="../tags/tag554.xml"/><Relationship Id="rId227" Type="http://schemas.openxmlformats.org/officeDocument/2006/relationships/tags" Target="../tags/tag555.xml"/><Relationship Id="rId228" Type="http://schemas.openxmlformats.org/officeDocument/2006/relationships/tags" Target="../tags/tag556.xml"/><Relationship Id="rId229" Type="http://schemas.openxmlformats.org/officeDocument/2006/relationships/tags" Target="../tags/tag557.xml"/><Relationship Id="rId134" Type="http://schemas.openxmlformats.org/officeDocument/2006/relationships/tags" Target="../tags/tag462.xml"/><Relationship Id="rId135" Type="http://schemas.openxmlformats.org/officeDocument/2006/relationships/tags" Target="../tags/tag463.xml"/><Relationship Id="rId136" Type="http://schemas.openxmlformats.org/officeDocument/2006/relationships/tags" Target="../tags/tag464.xml"/><Relationship Id="rId137" Type="http://schemas.openxmlformats.org/officeDocument/2006/relationships/tags" Target="../tags/tag465.xml"/><Relationship Id="rId138" Type="http://schemas.openxmlformats.org/officeDocument/2006/relationships/tags" Target="../tags/tag466.xml"/><Relationship Id="rId139" Type="http://schemas.openxmlformats.org/officeDocument/2006/relationships/tags" Target="../tags/tag467.xml"/><Relationship Id="rId40" Type="http://schemas.openxmlformats.org/officeDocument/2006/relationships/tags" Target="../tags/tag366.xml"/><Relationship Id="rId41" Type="http://schemas.openxmlformats.org/officeDocument/2006/relationships/tags" Target="../tags/tag367.xml"/><Relationship Id="rId42" Type="http://schemas.openxmlformats.org/officeDocument/2006/relationships/tags" Target="../tags/tag368.xml"/><Relationship Id="rId43" Type="http://schemas.openxmlformats.org/officeDocument/2006/relationships/tags" Target="../tags/tag369.xml"/><Relationship Id="rId44" Type="http://schemas.openxmlformats.org/officeDocument/2006/relationships/tags" Target="../tags/tag370.xml"/><Relationship Id="rId45" Type="http://schemas.openxmlformats.org/officeDocument/2006/relationships/tags" Target="../tags/tag371.xml"/><Relationship Id="rId46" Type="http://schemas.openxmlformats.org/officeDocument/2006/relationships/tags" Target="../tags/tag372.xml"/><Relationship Id="rId47" Type="http://schemas.openxmlformats.org/officeDocument/2006/relationships/tags" Target="../tags/tag373.xml"/><Relationship Id="rId48" Type="http://schemas.openxmlformats.org/officeDocument/2006/relationships/tags" Target="../tags/tag374.xml"/><Relationship Id="rId49" Type="http://schemas.openxmlformats.org/officeDocument/2006/relationships/tags" Target="../tags/tag375.xml"/><Relationship Id="rId140" Type="http://schemas.openxmlformats.org/officeDocument/2006/relationships/tags" Target="../tags/tag468.xml"/><Relationship Id="rId141" Type="http://schemas.openxmlformats.org/officeDocument/2006/relationships/tags" Target="../tags/tag469.xml"/><Relationship Id="rId142" Type="http://schemas.openxmlformats.org/officeDocument/2006/relationships/tags" Target="../tags/tag470.xml"/><Relationship Id="rId143" Type="http://schemas.openxmlformats.org/officeDocument/2006/relationships/tags" Target="../tags/tag471.xml"/><Relationship Id="rId144" Type="http://schemas.openxmlformats.org/officeDocument/2006/relationships/tags" Target="../tags/tag472.xml"/><Relationship Id="rId145" Type="http://schemas.openxmlformats.org/officeDocument/2006/relationships/tags" Target="../tags/tag473.xml"/><Relationship Id="rId146" Type="http://schemas.openxmlformats.org/officeDocument/2006/relationships/tags" Target="../tags/tag474.xml"/><Relationship Id="rId147" Type="http://schemas.openxmlformats.org/officeDocument/2006/relationships/tags" Target="../tags/tag475.xml"/><Relationship Id="rId148" Type="http://schemas.openxmlformats.org/officeDocument/2006/relationships/tags" Target="../tags/tag476.xml"/><Relationship Id="rId149" Type="http://schemas.openxmlformats.org/officeDocument/2006/relationships/tags" Target="../tags/tag477.xml"/><Relationship Id="rId230" Type="http://schemas.openxmlformats.org/officeDocument/2006/relationships/tags" Target="../tags/tag558.xml"/><Relationship Id="rId231" Type="http://schemas.openxmlformats.org/officeDocument/2006/relationships/tags" Target="../tags/tag559.xml"/><Relationship Id="rId232" Type="http://schemas.openxmlformats.org/officeDocument/2006/relationships/tags" Target="../tags/tag560.xml"/><Relationship Id="rId233" Type="http://schemas.openxmlformats.org/officeDocument/2006/relationships/tags" Target="../tags/tag561.xml"/><Relationship Id="rId234" Type="http://schemas.openxmlformats.org/officeDocument/2006/relationships/tags" Target="../tags/tag562.xml"/><Relationship Id="rId235" Type="http://schemas.openxmlformats.org/officeDocument/2006/relationships/tags" Target="../tags/tag563.xml"/><Relationship Id="rId236" Type="http://schemas.openxmlformats.org/officeDocument/2006/relationships/tags" Target="../tags/tag564.xml"/><Relationship Id="rId237" Type="http://schemas.openxmlformats.org/officeDocument/2006/relationships/tags" Target="../tags/tag565.xml"/><Relationship Id="rId238" Type="http://schemas.openxmlformats.org/officeDocument/2006/relationships/tags" Target="../tags/tag566.xml"/><Relationship Id="rId239" Type="http://schemas.openxmlformats.org/officeDocument/2006/relationships/tags" Target="../tags/tag567.xml"/><Relationship Id="rId50" Type="http://schemas.openxmlformats.org/officeDocument/2006/relationships/tags" Target="../tags/tag376.xml"/><Relationship Id="rId51" Type="http://schemas.openxmlformats.org/officeDocument/2006/relationships/tags" Target="../tags/tag377.xml"/><Relationship Id="rId52" Type="http://schemas.openxmlformats.org/officeDocument/2006/relationships/tags" Target="../tags/tag378.xml"/><Relationship Id="rId53" Type="http://schemas.openxmlformats.org/officeDocument/2006/relationships/tags" Target="../tags/tag379.xml"/><Relationship Id="rId54" Type="http://schemas.openxmlformats.org/officeDocument/2006/relationships/tags" Target="../tags/tag380.xml"/><Relationship Id="rId55" Type="http://schemas.openxmlformats.org/officeDocument/2006/relationships/tags" Target="../tags/tag381.xml"/><Relationship Id="rId56" Type="http://schemas.openxmlformats.org/officeDocument/2006/relationships/tags" Target="../tags/tag382.xml"/><Relationship Id="rId57" Type="http://schemas.openxmlformats.org/officeDocument/2006/relationships/tags" Target="../tags/tag383.xml"/><Relationship Id="rId58" Type="http://schemas.openxmlformats.org/officeDocument/2006/relationships/tags" Target="../tags/tag384.xml"/><Relationship Id="rId59" Type="http://schemas.openxmlformats.org/officeDocument/2006/relationships/tags" Target="../tags/tag385.xml"/><Relationship Id="rId150" Type="http://schemas.openxmlformats.org/officeDocument/2006/relationships/tags" Target="../tags/tag478.xml"/><Relationship Id="rId151" Type="http://schemas.openxmlformats.org/officeDocument/2006/relationships/tags" Target="../tags/tag479.xml"/><Relationship Id="rId152" Type="http://schemas.openxmlformats.org/officeDocument/2006/relationships/tags" Target="../tags/tag480.xml"/><Relationship Id="rId153" Type="http://schemas.openxmlformats.org/officeDocument/2006/relationships/tags" Target="../tags/tag481.xml"/><Relationship Id="rId154" Type="http://schemas.openxmlformats.org/officeDocument/2006/relationships/tags" Target="../tags/tag482.xml"/><Relationship Id="rId155" Type="http://schemas.openxmlformats.org/officeDocument/2006/relationships/tags" Target="../tags/tag483.xml"/><Relationship Id="rId156" Type="http://schemas.openxmlformats.org/officeDocument/2006/relationships/tags" Target="../tags/tag484.xml"/><Relationship Id="rId157" Type="http://schemas.openxmlformats.org/officeDocument/2006/relationships/tags" Target="../tags/tag485.xml"/><Relationship Id="rId158" Type="http://schemas.openxmlformats.org/officeDocument/2006/relationships/tags" Target="../tags/tag486.xml"/><Relationship Id="rId159" Type="http://schemas.openxmlformats.org/officeDocument/2006/relationships/tags" Target="../tags/tag487.xml"/><Relationship Id="rId240" Type="http://schemas.openxmlformats.org/officeDocument/2006/relationships/tags" Target="../tags/tag568.xml"/><Relationship Id="rId241" Type="http://schemas.openxmlformats.org/officeDocument/2006/relationships/tags" Target="../tags/tag569.xml"/><Relationship Id="rId242" Type="http://schemas.openxmlformats.org/officeDocument/2006/relationships/tags" Target="../tags/tag570.xml"/><Relationship Id="rId243" Type="http://schemas.openxmlformats.org/officeDocument/2006/relationships/tags" Target="../tags/tag571.xml"/><Relationship Id="rId244" Type="http://schemas.openxmlformats.org/officeDocument/2006/relationships/tags" Target="../tags/tag572.xml"/><Relationship Id="rId245" Type="http://schemas.openxmlformats.org/officeDocument/2006/relationships/tags" Target="../tags/tag573.xml"/><Relationship Id="rId246" Type="http://schemas.openxmlformats.org/officeDocument/2006/relationships/tags" Target="../tags/tag574.xml"/><Relationship Id="rId247" Type="http://schemas.openxmlformats.org/officeDocument/2006/relationships/tags" Target="../tags/tag575.xml"/><Relationship Id="rId248" Type="http://schemas.openxmlformats.org/officeDocument/2006/relationships/tags" Target="../tags/tag576.xml"/><Relationship Id="rId249" Type="http://schemas.openxmlformats.org/officeDocument/2006/relationships/tags" Target="../tags/tag577.xml"/><Relationship Id="rId60" Type="http://schemas.openxmlformats.org/officeDocument/2006/relationships/tags" Target="../tags/tag386.xml"/><Relationship Id="rId61" Type="http://schemas.openxmlformats.org/officeDocument/2006/relationships/tags" Target="../tags/tag389.xml"/><Relationship Id="rId62" Type="http://schemas.openxmlformats.org/officeDocument/2006/relationships/tags" Target="../tags/tag390.xml"/><Relationship Id="rId63" Type="http://schemas.openxmlformats.org/officeDocument/2006/relationships/tags" Target="../tags/tag391.xml"/><Relationship Id="rId64" Type="http://schemas.openxmlformats.org/officeDocument/2006/relationships/tags" Target="../tags/tag392.xml"/><Relationship Id="rId65" Type="http://schemas.openxmlformats.org/officeDocument/2006/relationships/tags" Target="../tags/tag393.xml"/><Relationship Id="rId66" Type="http://schemas.openxmlformats.org/officeDocument/2006/relationships/tags" Target="../tags/tag394.xml"/><Relationship Id="rId67" Type="http://schemas.openxmlformats.org/officeDocument/2006/relationships/tags" Target="../tags/tag395.xml"/><Relationship Id="rId68" Type="http://schemas.openxmlformats.org/officeDocument/2006/relationships/tags" Target="../tags/tag396.xml"/><Relationship Id="rId69" Type="http://schemas.openxmlformats.org/officeDocument/2006/relationships/tags" Target="../tags/tag397.xml"/><Relationship Id="rId160" Type="http://schemas.openxmlformats.org/officeDocument/2006/relationships/tags" Target="../tags/tag488.xml"/><Relationship Id="rId161" Type="http://schemas.openxmlformats.org/officeDocument/2006/relationships/tags" Target="../tags/tag489.xml"/><Relationship Id="rId162" Type="http://schemas.openxmlformats.org/officeDocument/2006/relationships/tags" Target="../tags/tag490.xml"/><Relationship Id="rId163" Type="http://schemas.openxmlformats.org/officeDocument/2006/relationships/tags" Target="../tags/tag491.xml"/><Relationship Id="rId164" Type="http://schemas.openxmlformats.org/officeDocument/2006/relationships/tags" Target="../tags/tag492.xml"/><Relationship Id="rId165" Type="http://schemas.openxmlformats.org/officeDocument/2006/relationships/tags" Target="../tags/tag493.xml"/><Relationship Id="rId166" Type="http://schemas.openxmlformats.org/officeDocument/2006/relationships/tags" Target="../tags/tag494.xml"/><Relationship Id="rId167" Type="http://schemas.openxmlformats.org/officeDocument/2006/relationships/tags" Target="../tags/tag495.xml"/><Relationship Id="rId168" Type="http://schemas.openxmlformats.org/officeDocument/2006/relationships/tags" Target="../tags/tag496.xml"/><Relationship Id="rId169" Type="http://schemas.openxmlformats.org/officeDocument/2006/relationships/tags" Target="../tags/tag497.xml"/><Relationship Id="rId250" Type="http://schemas.openxmlformats.org/officeDocument/2006/relationships/tags" Target="../tags/tag578.xml"/><Relationship Id="rId251" Type="http://schemas.openxmlformats.org/officeDocument/2006/relationships/tags" Target="../tags/tag579.xml"/><Relationship Id="rId252" Type="http://schemas.openxmlformats.org/officeDocument/2006/relationships/tags" Target="../tags/tag580.xml"/><Relationship Id="rId253" Type="http://schemas.openxmlformats.org/officeDocument/2006/relationships/tags" Target="../tags/tag581.xml"/><Relationship Id="rId254" Type="http://schemas.openxmlformats.org/officeDocument/2006/relationships/tags" Target="../tags/tag582.xml"/><Relationship Id="rId255" Type="http://schemas.openxmlformats.org/officeDocument/2006/relationships/tags" Target="../tags/tag583.xml"/><Relationship Id="rId256" Type="http://schemas.openxmlformats.org/officeDocument/2006/relationships/slideLayout" Target="../slideLayouts/slideLayout12.xml"/><Relationship Id="rId257" Type="http://schemas.openxmlformats.org/officeDocument/2006/relationships/notesSlide" Target="../notesSlides/notesSlide12.xml"/><Relationship Id="rId100" Type="http://schemas.openxmlformats.org/officeDocument/2006/relationships/tags" Target="../tags/tag428.xml"/><Relationship Id="rId101" Type="http://schemas.openxmlformats.org/officeDocument/2006/relationships/tags" Target="../tags/tag429.xml"/><Relationship Id="rId102" Type="http://schemas.openxmlformats.org/officeDocument/2006/relationships/tags" Target="../tags/tag430.xml"/><Relationship Id="rId103" Type="http://schemas.openxmlformats.org/officeDocument/2006/relationships/tags" Target="../tags/tag431.xml"/><Relationship Id="rId104" Type="http://schemas.openxmlformats.org/officeDocument/2006/relationships/tags" Target="../tags/tag432.xml"/><Relationship Id="rId105" Type="http://schemas.openxmlformats.org/officeDocument/2006/relationships/tags" Target="../tags/tag433.xml"/></Relationships>
</file>

<file path=ppt/slides/_rels/slide13.xml.rels><?xml version="1.0" encoding="UTF-8" standalone="yes"?>
<Relationships xmlns="http://schemas.openxmlformats.org/package/2006/relationships"><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10" Type="http://schemas.openxmlformats.org/officeDocument/2006/relationships/notesSlide" Target="../notesSlides/notesSlide13.xml"/><Relationship Id="rId11" Type="http://schemas.openxmlformats.org/officeDocument/2006/relationships/tags" Target="../tags/tag664.xml"/><Relationship Id="rId12" Type="http://schemas.openxmlformats.org/officeDocument/2006/relationships/tags" Target="../tags/tag667.xml"/><Relationship Id="rId13" Type="http://schemas.openxmlformats.org/officeDocument/2006/relationships/tags" Target="../tags/tag668.xml"/><Relationship Id="rId1" Type="http://schemas.openxmlformats.org/officeDocument/2006/relationships/tags" Target="../tags/tag585.xml"/><Relationship Id="rId16" Type="http://schemas.openxmlformats.org/officeDocument/2006/relationships/image" Target="../media/image37.png"/><Relationship Id="rId17" Type="http://schemas.openxmlformats.org/officeDocument/2006/relationships/tags" Target="../tags/tag665.xml"/><Relationship Id="rId18" Type="http://schemas.openxmlformats.org/officeDocument/2006/relationships/image" Target="../media/image38.png"/><Relationship Id="rId19" Type="http://schemas.openxmlformats.org/officeDocument/2006/relationships/tags" Target="../tags/tag666.xml"/><Relationship Id="rId2" Type="http://schemas.openxmlformats.org/officeDocument/2006/relationships/tags" Target="../tags/tag586.xml"/><Relationship Id="rId3" Type="http://schemas.openxmlformats.org/officeDocument/2006/relationships/tags" Target="../tags/tag587.xml"/><Relationship Id="rId4" Type="http://schemas.openxmlformats.org/officeDocument/2006/relationships/tags" Target="../tags/tag588.xml"/><Relationship Id="rId5" Type="http://schemas.openxmlformats.org/officeDocument/2006/relationships/tags" Target="../tags/tag589.xml"/><Relationship Id="rId6" Type="http://schemas.openxmlformats.org/officeDocument/2006/relationships/tags" Target="../tags/tag590.xml"/><Relationship Id="rId7" Type="http://schemas.openxmlformats.org/officeDocument/2006/relationships/tags" Target="../tags/tag591.xml"/><Relationship Id="rId8" Type="http://schemas.openxmlformats.org/officeDocument/2006/relationships/tags" Target="../tags/tag592.xml"/><Relationship Id="rId9"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1" Type="http://schemas.openxmlformats.org/officeDocument/2006/relationships/tags" Target="../tags/tag604.xml"/><Relationship Id="rId12" Type="http://schemas.openxmlformats.org/officeDocument/2006/relationships/tags" Target="../tags/tag605.xml"/><Relationship Id="rId13" Type="http://schemas.openxmlformats.org/officeDocument/2006/relationships/tags" Target="../tags/tag606.xml"/><Relationship Id="rId14" Type="http://schemas.openxmlformats.org/officeDocument/2006/relationships/slideLayout" Target="../slideLayouts/slideLayout13.xml"/><Relationship Id="rId15" Type="http://schemas.openxmlformats.org/officeDocument/2006/relationships/notesSlide" Target="../notesSlides/notesSlide14.xml"/><Relationship Id="rId1" Type="http://schemas.openxmlformats.org/officeDocument/2006/relationships/tags" Target="../tags/tag594.xml"/><Relationship Id="rId2" Type="http://schemas.openxmlformats.org/officeDocument/2006/relationships/tags" Target="../tags/tag595.xml"/><Relationship Id="rId3" Type="http://schemas.openxmlformats.org/officeDocument/2006/relationships/tags" Target="../tags/tag596.xml"/><Relationship Id="rId4" Type="http://schemas.openxmlformats.org/officeDocument/2006/relationships/tags" Target="../tags/tag597.xml"/><Relationship Id="rId5" Type="http://schemas.openxmlformats.org/officeDocument/2006/relationships/tags" Target="../tags/tag598.xml"/><Relationship Id="rId6" Type="http://schemas.openxmlformats.org/officeDocument/2006/relationships/tags" Target="../tags/tag599.xml"/><Relationship Id="rId7" Type="http://schemas.openxmlformats.org/officeDocument/2006/relationships/tags" Target="../tags/tag600.xml"/><Relationship Id="rId8" Type="http://schemas.openxmlformats.org/officeDocument/2006/relationships/tags" Target="../tags/tag601.xml"/><Relationship Id="rId9" Type="http://schemas.openxmlformats.org/officeDocument/2006/relationships/tags" Target="../tags/tag602.xml"/><Relationship Id="rId10" Type="http://schemas.openxmlformats.org/officeDocument/2006/relationships/tags" Target="../tags/tag603.xml"/></Relationships>
</file>

<file path=ppt/slides/_rels/slide15.xml.rels><?xml version="1.0" encoding="UTF-8" standalone="yes"?>
<Relationships xmlns="http://schemas.openxmlformats.org/package/2006/relationships"><Relationship Id="rId11" Type="http://schemas.openxmlformats.org/officeDocument/2006/relationships/tags" Target="../tags/tag618.xml"/><Relationship Id="rId12" Type="http://schemas.openxmlformats.org/officeDocument/2006/relationships/tags" Target="../tags/tag619.xml"/><Relationship Id="rId13" Type="http://schemas.openxmlformats.org/officeDocument/2006/relationships/tags" Target="../tags/tag620.xml"/><Relationship Id="rId14" Type="http://schemas.openxmlformats.org/officeDocument/2006/relationships/slideLayout" Target="../slideLayouts/slideLayout13.xml"/><Relationship Id="rId15" Type="http://schemas.openxmlformats.org/officeDocument/2006/relationships/notesSlide" Target="../notesSlides/notesSlide15.xml"/><Relationship Id="rId1" Type="http://schemas.openxmlformats.org/officeDocument/2006/relationships/tags" Target="../tags/tag608.xml"/><Relationship Id="rId2" Type="http://schemas.openxmlformats.org/officeDocument/2006/relationships/tags" Target="../tags/tag609.xml"/><Relationship Id="rId3" Type="http://schemas.openxmlformats.org/officeDocument/2006/relationships/tags" Target="../tags/tag610.xml"/><Relationship Id="rId4" Type="http://schemas.openxmlformats.org/officeDocument/2006/relationships/tags" Target="../tags/tag611.xml"/><Relationship Id="rId5" Type="http://schemas.openxmlformats.org/officeDocument/2006/relationships/tags" Target="../tags/tag612.xml"/><Relationship Id="rId6" Type="http://schemas.openxmlformats.org/officeDocument/2006/relationships/tags" Target="../tags/tag613.xml"/><Relationship Id="rId7" Type="http://schemas.openxmlformats.org/officeDocument/2006/relationships/tags" Target="../tags/tag614.xml"/><Relationship Id="rId8" Type="http://schemas.openxmlformats.org/officeDocument/2006/relationships/tags" Target="../tags/tag615.xml"/><Relationship Id="rId9" Type="http://schemas.openxmlformats.org/officeDocument/2006/relationships/tags" Target="../tags/tag616.xml"/><Relationship Id="rId10" Type="http://schemas.openxmlformats.org/officeDocument/2006/relationships/tags" Target="../tags/tag617.xml"/></Relationships>
</file>

<file path=ppt/slides/_rels/slide16.xml.rels><?xml version="1.0" encoding="UTF-8" standalone="yes"?>
<Relationships xmlns="http://schemas.openxmlformats.org/package/2006/relationships"><Relationship Id="rId106" Type="http://schemas.openxmlformats.org/officeDocument/2006/relationships/tags" Target="../tags/tag732.xml"/><Relationship Id="rId107" Type="http://schemas.openxmlformats.org/officeDocument/2006/relationships/tags" Target="../tags/tag733.xml"/><Relationship Id="rId108" Type="http://schemas.openxmlformats.org/officeDocument/2006/relationships/tags" Target="../tags/tag734.xml"/><Relationship Id="rId109" Type="http://schemas.openxmlformats.org/officeDocument/2006/relationships/tags" Target="../tags/tag735.xml"/><Relationship Id="rId70" Type="http://schemas.openxmlformats.org/officeDocument/2006/relationships/tags" Target="../tags/tag696.xml"/><Relationship Id="rId71" Type="http://schemas.openxmlformats.org/officeDocument/2006/relationships/tags" Target="../tags/tag697.xml"/><Relationship Id="rId72" Type="http://schemas.openxmlformats.org/officeDocument/2006/relationships/tags" Target="../tags/tag698.xml"/><Relationship Id="rId73" Type="http://schemas.openxmlformats.org/officeDocument/2006/relationships/tags" Target="../tags/tag699.xml"/><Relationship Id="rId74" Type="http://schemas.openxmlformats.org/officeDocument/2006/relationships/tags" Target="../tags/tag700.xml"/><Relationship Id="rId75" Type="http://schemas.openxmlformats.org/officeDocument/2006/relationships/tags" Target="../tags/tag701.xml"/><Relationship Id="rId76" Type="http://schemas.openxmlformats.org/officeDocument/2006/relationships/tags" Target="../tags/tag702.xml"/><Relationship Id="rId77" Type="http://schemas.openxmlformats.org/officeDocument/2006/relationships/tags" Target="../tags/tag703.xml"/><Relationship Id="rId78" Type="http://schemas.openxmlformats.org/officeDocument/2006/relationships/tags" Target="../tags/tag704.xml"/><Relationship Id="rId79" Type="http://schemas.openxmlformats.org/officeDocument/2006/relationships/tags" Target="../tags/tag705.xml"/><Relationship Id="rId170" Type="http://schemas.openxmlformats.org/officeDocument/2006/relationships/tags" Target="../tags/tag796.xml"/><Relationship Id="rId171" Type="http://schemas.openxmlformats.org/officeDocument/2006/relationships/tags" Target="../tags/tag797.xml"/><Relationship Id="rId172" Type="http://schemas.openxmlformats.org/officeDocument/2006/relationships/tags" Target="../tags/tag798.xml"/><Relationship Id="rId173" Type="http://schemas.openxmlformats.org/officeDocument/2006/relationships/tags" Target="../tags/tag799.xml"/><Relationship Id="rId174" Type="http://schemas.openxmlformats.org/officeDocument/2006/relationships/tags" Target="../tags/tag800.xml"/><Relationship Id="rId175" Type="http://schemas.openxmlformats.org/officeDocument/2006/relationships/tags" Target="../tags/tag801.xml"/><Relationship Id="rId176" Type="http://schemas.openxmlformats.org/officeDocument/2006/relationships/tags" Target="../tags/tag802.xml"/><Relationship Id="rId177" Type="http://schemas.openxmlformats.org/officeDocument/2006/relationships/tags" Target="../tags/tag803.xml"/><Relationship Id="rId178" Type="http://schemas.openxmlformats.org/officeDocument/2006/relationships/tags" Target="../tags/tag804.xml"/><Relationship Id="rId179" Type="http://schemas.openxmlformats.org/officeDocument/2006/relationships/tags" Target="../tags/tag805.xml"/><Relationship Id="rId260" Type="http://schemas.openxmlformats.org/officeDocument/2006/relationships/tags" Target="../tags/tag886.xml"/><Relationship Id="rId10" Type="http://schemas.openxmlformats.org/officeDocument/2006/relationships/tags" Target="../tags/tag631.xml"/><Relationship Id="rId11" Type="http://schemas.openxmlformats.org/officeDocument/2006/relationships/tags" Target="../tags/tag632.xml"/><Relationship Id="rId12" Type="http://schemas.openxmlformats.org/officeDocument/2006/relationships/tags" Target="../tags/tag633.xml"/><Relationship Id="rId13" Type="http://schemas.openxmlformats.org/officeDocument/2006/relationships/tags" Target="../tags/tag634.xml"/><Relationship Id="rId14" Type="http://schemas.openxmlformats.org/officeDocument/2006/relationships/tags" Target="../tags/tag635.xml"/><Relationship Id="rId15" Type="http://schemas.openxmlformats.org/officeDocument/2006/relationships/tags" Target="../tags/tag636.xml"/><Relationship Id="rId16" Type="http://schemas.openxmlformats.org/officeDocument/2006/relationships/tags" Target="../tags/tag637.xml"/><Relationship Id="rId17" Type="http://schemas.openxmlformats.org/officeDocument/2006/relationships/tags" Target="../tags/tag638.xml"/><Relationship Id="rId18" Type="http://schemas.openxmlformats.org/officeDocument/2006/relationships/tags" Target="../tags/tag639.xml"/><Relationship Id="rId19" Type="http://schemas.openxmlformats.org/officeDocument/2006/relationships/tags" Target="../tags/tag640.xml"/><Relationship Id="rId261" Type="http://schemas.openxmlformats.org/officeDocument/2006/relationships/tags" Target="../tags/tag887.xml"/><Relationship Id="rId262" Type="http://schemas.openxmlformats.org/officeDocument/2006/relationships/tags" Target="../tags/tag888.xml"/><Relationship Id="rId263" Type="http://schemas.openxmlformats.org/officeDocument/2006/relationships/tags" Target="../tags/tag889.xml"/><Relationship Id="rId264" Type="http://schemas.openxmlformats.org/officeDocument/2006/relationships/tags" Target="../tags/tag890.xml"/><Relationship Id="rId110" Type="http://schemas.openxmlformats.org/officeDocument/2006/relationships/tags" Target="../tags/tag736.xml"/><Relationship Id="rId111" Type="http://schemas.openxmlformats.org/officeDocument/2006/relationships/tags" Target="../tags/tag737.xml"/><Relationship Id="rId112" Type="http://schemas.openxmlformats.org/officeDocument/2006/relationships/tags" Target="../tags/tag738.xml"/><Relationship Id="rId113" Type="http://schemas.openxmlformats.org/officeDocument/2006/relationships/tags" Target="../tags/tag739.xml"/><Relationship Id="rId114" Type="http://schemas.openxmlformats.org/officeDocument/2006/relationships/tags" Target="../tags/tag740.xml"/><Relationship Id="rId115" Type="http://schemas.openxmlformats.org/officeDocument/2006/relationships/tags" Target="../tags/tag741.xml"/><Relationship Id="rId116" Type="http://schemas.openxmlformats.org/officeDocument/2006/relationships/tags" Target="../tags/tag742.xml"/><Relationship Id="rId117" Type="http://schemas.openxmlformats.org/officeDocument/2006/relationships/tags" Target="../tags/tag743.xml"/><Relationship Id="rId118" Type="http://schemas.openxmlformats.org/officeDocument/2006/relationships/tags" Target="../tags/tag744.xml"/><Relationship Id="rId119" Type="http://schemas.openxmlformats.org/officeDocument/2006/relationships/tags" Target="../tags/tag745.xml"/><Relationship Id="rId200" Type="http://schemas.openxmlformats.org/officeDocument/2006/relationships/tags" Target="../tags/tag826.xml"/><Relationship Id="rId201" Type="http://schemas.openxmlformats.org/officeDocument/2006/relationships/tags" Target="../tags/tag827.xml"/><Relationship Id="rId202" Type="http://schemas.openxmlformats.org/officeDocument/2006/relationships/tags" Target="../tags/tag828.xml"/><Relationship Id="rId203" Type="http://schemas.openxmlformats.org/officeDocument/2006/relationships/tags" Target="../tags/tag829.xml"/><Relationship Id="rId204" Type="http://schemas.openxmlformats.org/officeDocument/2006/relationships/tags" Target="../tags/tag830.xml"/><Relationship Id="rId205" Type="http://schemas.openxmlformats.org/officeDocument/2006/relationships/tags" Target="../tags/tag831.xml"/><Relationship Id="rId206" Type="http://schemas.openxmlformats.org/officeDocument/2006/relationships/tags" Target="../tags/tag832.xml"/><Relationship Id="rId207" Type="http://schemas.openxmlformats.org/officeDocument/2006/relationships/tags" Target="../tags/tag833.xml"/><Relationship Id="rId208" Type="http://schemas.openxmlformats.org/officeDocument/2006/relationships/tags" Target="../tags/tag834.xml"/><Relationship Id="rId209" Type="http://schemas.openxmlformats.org/officeDocument/2006/relationships/tags" Target="../tags/tag835.xml"/><Relationship Id="rId265" Type="http://schemas.openxmlformats.org/officeDocument/2006/relationships/tags" Target="../tags/tag891.xml"/><Relationship Id="rId266" Type="http://schemas.openxmlformats.org/officeDocument/2006/relationships/tags" Target="../tags/tag892.xml"/><Relationship Id="rId267" Type="http://schemas.openxmlformats.org/officeDocument/2006/relationships/tags" Target="../tags/tag893.xml"/><Relationship Id="rId268" Type="http://schemas.openxmlformats.org/officeDocument/2006/relationships/tags" Target="../tags/tag894.xml"/><Relationship Id="rId269" Type="http://schemas.openxmlformats.org/officeDocument/2006/relationships/tags" Target="../tags/tag895.xml"/><Relationship Id="rId1" Type="http://schemas.openxmlformats.org/officeDocument/2006/relationships/tags" Target="../tags/tag622.xml"/><Relationship Id="rId2" Type="http://schemas.openxmlformats.org/officeDocument/2006/relationships/tags" Target="../tags/tag623.xml"/><Relationship Id="rId3" Type="http://schemas.openxmlformats.org/officeDocument/2006/relationships/tags" Target="../tags/tag624.xml"/><Relationship Id="rId4" Type="http://schemas.openxmlformats.org/officeDocument/2006/relationships/tags" Target="../tags/tag625.xml"/><Relationship Id="rId5" Type="http://schemas.openxmlformats.org/officeDocument/2006/relationships/tags" Target="../tags/tag626.xml"/><Relationship Id="rId6" Type="http://schemas.openxmlformats.org/officeDocument/2006/relationships/tags" Target="../tags/tag627.xml"/><Relationship Id="rId7" Type="http://schemas.openxmlformats.org/officeDocument/2006/relationships/tags" Target="../tags/tag628.xml"/><Relationship Id="rId8" Type="http://schemas.openxmlformats.org/officeDocument/2006/relationships/tags" Target="../tags/tag629.xml"/><Relationship Id="rId9" Type="http://schemas.openxmlformats.org/officeDocument/2006/relationships/tags" Target="../tags/tag630.xml"/><Relationship Id="rId80" Type="http://schemas.openxmlformats.org/officeDocument/2006/relationships/tags" Target="../tags/tag706.xml"/><Relationship Id="rId81" Type="http://schemas.openxmlformats.org/officeDocument/2006/relationships/tags" Target="../tags/tag707.xml"/><Relationship Id="rId82" Type="http://schemas.openxmlformats.org/officeDocument/2006/relationships/tags" Target="../tags/tag708.xml"/><Relationship Id="rId83" Type="http://schemas.openxmlformats.org/officeDocument/2006/relationships/tags" Target="../tags/tag709.xml"/><Relationship Id="rId84" Type="http://schemas.openxmlformats.org/officeDocument/2006/relationships/tags" Target="../tags/tag710.xml"/><Relationship Id="rId85" Type="http://schemas.openxmlformats.org/officeDocument/2006/relationships/tags" Target="../tags/tag711.xml"/><Relationship Id="rId86" Type="http://schemas.openxmlformats.org/officeDocument/2006/relationships/tags" Target="../tags/tag712.xml"/><Relationship Id="rId87" Type="http://schemas.openxmlformats.org/officeDocument/2006/relationships/tags" Target="../tags/tag713.xml"/><Relationship Id="rId88" Type="http://schemas.openxmlformats.org/officeDocument/2006/relationships/tags" Target="../tags/tag714.xml"/><Relationship Id="rId89" Type="http://schemas.openxmlformats.org/officeDocument/2006/relationships/tags" Target="../tags/tag715.xml"/><Relationship Id="rId180" Type="http://schemas.openxmlformats.org/officeDocument/2006/relationships/tags" Target="../tags/tag806.xml"/><Relationship Id="rId181" Type="http://schemas.openxmlformats.org/officeDocument/2006/relationships/tags" Target="../tags/tag807.xml"/><Relationship Id="rId182" Type="http://schemas.openxmlformats.org/officeDocument/2006/relationships/tags" Target="../tags/tag808.xml"/><Relationship Id="rId183" Type="http://schemas.openxmlformats.org/officeDocument/2006/relationships/tags" Target="../tags/tag809.xml"/><Relationship Id="rId184" Type="http://schemas.openxmlformats.org/officeDocument/2006/relationships/tags" Target="../tags/tag810.xml"/><Relationship Id="rId185" Type="http://schemas.openxmlformats.org/officeDocument/2006/relationships/tags" Target="../tags/tag811.xml"/><Relationship Id="rId186" Type="http://schemas.openxmlformats.org/officeDocument/2006/relationships/tags" Target="../tags/tag812.xml"/><Relationship Id="rId187" Type="http://schemas.openxmlformats.org/officeDocument/2006/relationships/tags" Target="../tags/tag813.xml"/><Relationship Id="rId188" Type="http://schemas.openxmlformats.org/officeDocument/2006/relationships/tags" Target="../tags/tag814.xml"/><Relationship Id="rId189" Type="http://schemas.openxmlformats.org/officeDocument/2006/relationships/tags" Target="../tags/tag815.xml"/><Relationship Id="rId270" Type="http://schemas.openxmlformats.org/officeDocument/2006/relationships/tags" Target="../tags/tag896.xml"/><Relationship Id="rId20" Type="http://schemas.openxmlformats.org/officeDocument/2006/relationships/tags" Target="../tags/tag641.xml"/><Relationship Id="rId21" Type="http://schemas.openxmlformats.org/officeDocument/2006/relationships/tags" Target="../tags/tag642.xml"/><Relationship Id="rId22" Type="http://schemas.openxmlformats.org/officeDocument/2006/relationships/tags" Target="../tags/tag643.xml"/><Relationship Id="rId23" Type="http://schemas.openxmlformats.org/officeDocument/2006/relationships/tags" Target="../tags/tag644.xml"/><Relationship Id="rId24" Type="http://schemas.openxmlformats.org/officeDocument/2006/relationships/tags" Target="../tags/tag645.xml"/><Relationship Id="rId25" Type="http://schemas.openxmlformats.org/officeDocument/2006/relationships/tags" Target="../tags/tag646.xml"/><Relationship Id="rId26" Type="http://schemas.openxmlformats.org/officeDocument/2006/relationships/tags" Target="../tags/tag647.xml"/><Relationship Id="rId27" Type="http://schemas.openxmlformats.org/officeDocument/2006/relationships/tags" Target="../tags/tag648.xml"/><Relationship Id="rId28" Type="http://schemas.openxmlformats.org/officeDocument/2006/relationships/tags" Target="../tags/tag649.xml"/><Relationship Id="rId29" Type="http://schemas.openxmlformats.org/officeDocument/2006/relationships/tags" Target="../tags/tag650.xml"/><Relationship Id="rId271" Type="http://schemas.openxmlformats.org/officeDocument/2006/relationships/tags" Target="../tags/tag897.xml"/><Relationship Id="rId272" Type="http://schemas.openxmlformats.org/officeDocument/2006/relationships/tags" Target="../tags/tag898.xml"/><Relationship Id="rId273" Type="http://schemas.openxmlformats.org/officeDocument/2006/relationships/tags" Target="../tags/tag899.xml"/><Relationship Id="rId274" Type="http://schemas.openxmlformats.org/officeDocument/2006/relationships/tags" Target="../tags/tag900.xml"/><Relationship Id="rId120" Type="http://schemas.openxmlformats.org/officeDocument/2006/relationships/tags" Target="../tags/tag746.xml"/><Relationship Id="rId121" Type="http://schemas.openxmlformats.org/officeDocument/2006/relationships/tags" Target="../tags/tag747.xml"/><Relationship Id="rId122" Type="http://schemas.openxmlformats.org/officeDocument/2006/relationships/tags" Target="../tags/tag748.xml"/><Relationship Id="rId123" Type="http://schemas.openxmlformats.org/officeDocument/2006/relationships/tags" Target="../tags/tag749.xml"/><Relationship Id="rId124" Type="http://schemas.openxmlformats.org/officeDocument/2006/relationships/tags" Target="../tags/tag750.xml"/><Relationship Id="rId125" Type="http://schemas.openxmlformats.org/officeDocument/2006/relationships/tags" Target="../tags/tag751.xml"/><Relationship Id="rId126" Type="http://schemas.openxmlformats.org/officeDocument/2006/relationships/tags" Target="../tags/tag752.xml"/><Relationship Id="rId127" Type="http://schemas.openxmlformats.org/officeDocument/2006/relationships/tags" Target="../tags/tag753.xml"/><Relationship Id="rId128" Type="http://schemas.openxmlformats.org/officeDocument/2006/relationships/tags" Target="../tags/tag754.xml"/><Relationship Id="rId129" Type="http://schemas.openxmlformats.org/officeDocument/2006/relationships/tags" Target="../tags/tag755.xml"/><Relationship Id="rId210" Type="http://schemas.openxmlformats.org/officeDocument/2006/relationships/tags" Target="../tags/tag836.xml"/><Relationship Id="rId211" Type="http://schemas.openxmlformats.org/officeDocument/2006/relationships/tags" Target="../tags/tag837.xml"/><Relationship Id="rId212" Type="http://schemas.openxmlformats.org/officeDocument/2006/relationships/tags" Target="../tags/tag838.xml"/><Relationship Id="rId213" Type="http://schemas.openxmlformats.org/officeDocument/2006/relationships/tags" Target="../tags/tag839.xml"/><Relationship Id="rId214" Type="http://schemas.openxmlformats.org/officeDocument/2006/relationships/tags" Target="../tags/tag840.xml"/><Relationship Id="rId215" Type="http://schemas.openxmlformats.org/officeDocument/2006/relationships/tags" Target="../tags/tag841.xml"/><Relationship Id="rId216" Type="http://schemas.openxmlformats.org/officeDocument/2006/relationships/tags" Target="../tags/tag842.xml"/><Relationship Id="rId217" Type="http://schemas.openxmlformats.org/officeDocument/2006/relationships/tags" Target="../tags/tag843.xml"/><Relationship Id="rId218" Type="http://schemas.openxmlformats.org/officeDocument/2006/relationships/tags" Target="../tags/tag844.xml"/><Relationship Id="rId219" Type="http://schemas.openxmlformats.org/officeDocument/2006/relationships/tags" Target="../tags/tag845.xml"/><Relationship Id="rId275" Type="http://schemas.openxmlformats.org/officeDocument/2006/relationships/tags" Target="../tags/tag901.xml"/><Relationship Id="rId276" Type="http://schemas.openxmlformats.org/officeDocument/2006/relationships/tags" Target="../tags/tag902.xml"/><Relationship Id="rId277" Type="http://schemas.openxmlformats.org/officeDocument/2006/relationships/tags" Target="../tags/tag903.xml"/><Relationship Id="rId278" Type="http://schemas.openxmlformats.org/officeDocument/2006/relationships/tags" Target="../tags/tag904.xml"/><Relationship Id="rId279" Type="http://schemas.openxmlformats.org/officeDocument/2006/relationships/tags" Target="../tags/tag905.xml"/><Relationship Id="rId300" Type="http://schemas.openxmlformats.org/officeDocument/2006/relationships/tags" Target="../tags/tag926.xml"/><Relationship Id="rId301" Type="http://schemas.openxmlformats.org/officeDocument/2006/relationships/tags" Target="../tags/tag927.xml"/><Relationship Id="rId302" Type="http://schemas.openxmlformats.org/officeDocument/2006/relationships/tags" Target="../tags/tag928.xml"/><Relationship Id="rId303" Type="http://schemas.openxmlformats.org/officeDocument/2006/relationships/tags" Target="../tags/tag929.xml"/><Relationship Id="rId304" Type="http://schemas.openxmlformats.org/officeDocument/2006/relationships/tags" Target="../tags/tag930.xml"/><Relationship Id="rId305" Type="http://schemas.openxmlformats.org/officeDocument/2006/relationships/tags" Target="../tags/tag931.xml"/><Relationship Id="rId306" Type="http://schemas.openxmlformats.org/officeDocument/2006/relationships/tags" Target="../tags/tag932.xml"/><Relationship Id="rId307" Type="http://schemas.openxmlformats.org/officeDocument/2006/relationships/tags" Target="../tags/tag933.xml"/><Relationship Id="rId308" Type="http://schemas.openxmlformats.org/officeDocument/2006/relationships/tags" Target="../tags/tag934.xml"/><Relationship Id="rId309" Type="http://schemas.openxmlformats.org/officeDocument/2006/relationships/tags" Target="../tags/tag935.xml"/><Relationship Id="rId90" Type="http://schemas.openxmlformats.org/officeDocument/2006/relationships/tags" Target="../tags/tag716.xml"/><Relationship Id="rId91" Type="http://schemas.openxmlformats.org/officeDocument/2006/relationships/tags" Target="../tags/tag717.xml"/><Relationship Id="rId92" Type="http://schemas.openxmlformats.org/officeDocument/2006/relationships/tags" Target="../tags/tag718.xml"/><Relationship Id="rId93" Type="http://schemas.openxmlformats.org/officeDocument/2006/relationships/tags" Target="../tags/tag719.xml"/><Relationship Id="rId94" Type="http://schemas.openxmlformats.org/officeDocument/2006/relationships/tags" Target="../tags/tag720.xml"/><Relationship Id="rId95" Type="http://schemas.openxmlformats.org/officeDocument/2006/relationships/tags" Target="../tags/tag721.xml"/><Relationship Id="rId96" Type="http://schemas.openxmlformats.org/officeDocument/2006/relationships/tags" Target="../tags/tag722.xml"/><Relationship Id="rId97" Type="http://schemas.openxmlformats.org/officeDocument/2006/relationships/tags" Target="../tags/tag723.xml"/><Relationship Id="rId98" Type="http://schemas.openxmlformats.org/officeDocument/2006/relationships/tags" Target="../tags/tag724.xml"/><Relationship Id="rId99" Type="http://schemas.openxmlformats.org/officeDocument/2006/relationships/tags" Target="../tags/tag725.xml"/><Relationship Id="rId190" Type="http://schemas.openxmlformats.org/officeDocument/2006/relationships/tags" Target="../tags/tag816.xml"/><Relationship Id="rId191" Type="http://schemas.openxmlformats.org/officeDocument/2006/relationships/tags" Target="../tags/tag817.xml"/><Relationship Id="rId192" Type="http://schemas.openxmlformats.org/officeDocument/2006/relationships/tags" Target="../tags/tag818.xml"/><Relationship Id="rId193" Type="http://schemas.openxmlformats.org/officeDocument/2006/relationships/tags" Target="../tags/tag819.xml"/><Relationship Id="rId194" Type="http://schemas.openxmlformats.org/officeDocument/2006/relationships/tags" Target="../tags/tag820.xml"/><Relationship Id="rId195" Type="http://schemas.openxmlformats.org/officeDocument/2006/relationships/tags" Target="../tags/tag821.xml"/><Relationship Id="rId196" Type="http://schemas.openxmlformats.org/officeDocument/2006/relationships/tags" Target="../tags/tag822.xml"/><Relationship Id="rId197" Type="http://schemas.openxmlformats.org/officeDocument/2006/relationships/tags" Target="../tags/tag823.xml"/><Relationship Id="rId198" Type="http://schemas.openxmlformats.org/officeDocument/2006/relationships/tags" Target="../tags/tag824.xml"/><Relationship Id="rId199" Type="http://schemas.openxmlformats.org/officeDocument/2006/relationships/tags" Target="../tags/tag825.xml"/><Relationship Id="rId280" Type="http://schemas.openxmlformats.org/officeDocument/2006/relationships/tags" Target="../tags/tag906.xml"/><Relationship Id="rId30" Type="http://schemas.openxmlformats.org/officeDocument/2006/relationships/tags" Target="../tags/tag651.xml"/><Relationship Id="rId31" Type="http://schemas.openxmlformats.org/officeDocument/2006/relationships/tags" Target="../tags/tag652.xml"/><Relationship Id="rId32" Type="http://schemas.openxmlformats.org/officeDocument/2006/relationships/tags" Target="../tags/tag653.xml"/><Relationship Id="rId33" Type="http://schemas.openxmlformats.org/officeDocument/2006/relationships/tags" Target="../tags/tag654.xml"/><Relationship Id="rId34" Type="http://schemas.openxmlformats.org/officeDocument/2006/relationships/tags" Target="../tags/tag655.xml"/><Relationship Id="rId35" Type="http://schemas.openxmlformats.org/officeDocument/2006/relationships/tags" Target="../tags/tag656.xml"/><Relationship Id="rId36" Type="http://schemas.openxmlformats.org/officeDocument/2006/relationships/tags" Target="../tags/tag657.xml"/><Relationship Id="rId37" Type="http://schemas.openxmlformats.org/officeDocument/2006/relationships/tags" Target="../tags/tag658.xml"/><Relationship Id="rId38" Type="http://schemas.openxmlformats.org/officeDocument/2006/relationships/tags" Target="../tags/tag659.xml"/><Relationship Id="rId39" Type="http://schemas.openxmlformats.org/officeDocument/2006/relationships/tags" Target="../tags/tag660.xml"/><Relationship Id="rId281" Type="http://schemas.openxmlformats.org/officeDocument/2006/relationships/tags" Target="../tags/tag907.xml"/><Relationship Id="rId282" Type="http://schemas.openxmlformats.org/officeDocument/2006/relationships/tags" Target="../tags/tag908.xml"/><Relationship Id="rId283" Type="http://schemas.openxmlformats.org/officeDocument/2006/relationships/tags" Target="../tags/tag909.xml"/><Relationship Id="rId284" Type="http://schemas.openxmlformats.org/officeDocument/2006/relationships/tags" Target="../tags/tag910.xml"/><Relationship Id="rId130" Type="http://schemas.openxmlformats.org/officeDocument/2006/relationships/tags" Target="../tags/tag756.xml"/><Relationship Id="rId131" Type="http://schemas.openxmlformats.org/officeDocument/2006/relationships/tags" Target="../tags/tag757.xml"/><Relationship Id="rId132" Type="http://schemas.openxmlformats.org/officeDocument/2006/relationships/tags" Target="../tags/tag758.xml"/><Relationship Id="rId133" Type="http://schemas.openxmlformats.org/officeDocument/2006/relationships/tags" Target="../tags/tag759.xml"/><Relationship Id="rId220" Type="http://schemas.openxmlformats.org/officeDocument/2006/relationships/tags" Target="../tags/tag846.xml"/><Relationship Id="rId221" Type="http://schemas.openxmlformats.org/officeDocument/2006/relationships/tags" Target="../tags/tag847.xml"/><Relationship Id="rId222" Type="http://schemas.openxmlformats.org/officeDocument/2006/relationships/tags" Target="../tags/tag848.xml"/><Relationship Id="rId223" Type="http://schemas.openxmlformats.org/officeDocument/2006/relationships/tags" Target="../tags/tag849.xml"/><Relationship Id="rId224" Type="http://schemas.openxmlformats.org/officeDocument/2006/relationships/tags" Target="../tags/tag850.xml"/><Relationship Id="rId225" Type="http://schemas.openxmlformats.org/officeDocument/2006/relationships/tags" Target="../tags/tag851.xml"/><Relationship Id="rId226" Type="http://schemas.openxmlformats.org/officeDocument/2006/relationships/tags" Target="../tags/tag852.xml"/><Relationship Id="rId227" Type="http://schemas.openxmlformats.org/officeDocument/2006/relationships/tags" Target="../tags/tag853.xml"/><Relationship Id="rId228" Type="http://schemas.openxmlformats.org/officeDocument/2006/relationships/tags" Target="../tags/tag854.xml"/><Relationship Id="rId229" Type="http://schemas.openxmlformats.org/officeDocument/2006/relationships/tags" Target="../tags/tag855.xml"/><Relationship Id="rId134" Type="http://schemas.openxmlformats.org/officeDocument/2006/relationships/tags" Target="../tags/tag760.xml"/><Relationship Id="rId135" Type="http://schemas.openxmlformats.org/officeDocument/2006/relationships/tags" Target="../tags/tag761.xml"/><Relationship Id="rId136" Type="http://schemas.openxmlformats.org/officeDocument/2006/relationships/tags" Target="../tags/tag762.xml"/><Relationship Id="rId137" Type="http://schemas.openxmlformats.org/officeDocument/2006/relationships/tags" Target="../tags/tag763.xml"/><Relationship Id="rId138" Type="http://schemas.openxmlformats.org/officeDocument/2006/relationships/tags" Target="../tags/tag764.xml"/><Relationship Id="rId139" Type="http://schemas.openxmlformats.org/officeDocument/2006/relationships/tags" Target="../tags/tag765.xml"/><Relationship Id="rId285" Type="http://schemas.openxmlformats.org/officeDocument/2006/relationships/tags" Target="../tags/tag911.xml"/><Relationship Id="rId286" Type="http://schemas.openxmlformats.org/officeDocument/2006/relationships/tags" Target="../tags/tag912.xml"/><Relationship Id="rId287" Type="http://schemas.openxmlformats.org/officeDocument/2006/relationships/tags" Target="../tags/tag913.xml"/><Relationship Id="rId288" Type="http://schemas.openxmlformats.org/officeDocument/2006/relationships/tags" Target="../tags/tag914.xml"/><Relationship Id="rId289" Type="http://schemas.openxmlformats.org/officeDocument/2006/relationships/tags" Target="../tags/tag915.xml"/><Relationship Id="rId310" Type="http://schemas.openxmlformats.org/officeDocument/2006/relationships/tags" Target="../tags/tag936.xml"/><Relationship Id="rId311" Type="http://schemas.openxmlformats.org/officeDocument/2006/relationships/tags" Target="../tags/tag937.xml"/><Relationship Id="rId312" Type="http://schemas.openxmlformats.org/officeDocument/2006/relationships/tags" Target="../tags/tag938.xml"/><Relationship Id="rId313" Type="http://schemas.openxmlformats.org/officeDocument/2006/relationships/tags" Target="../tags/tag939.xml"/><Relationship Id="rId314" Type="http://schemas.openxmlformats.org/officeDocument/2006/relationships/tags" Target="../tags/tag940.xml"/><Relationship Id="rId315" Type="http://schemas.openxmlformats.org/officeDocument/2006/relationships/tags" Target="../tags/tag941.xml"/><Relationship Id="rId316" Type="http://schemas.openxmlformats.org/officeDocument/2006/relationships/tags" Target="../tags/tag942.xml"/><Relationship Id="rId317" Type="http://schemas.openxmlformats.org/officeDocument/2006/relationships/tags" Target="../tags/tag943.xml"/><Relationship Id="rId318" Type="http://schemas.openxmlformats.org/officeDocument/2006/relationships/tags" Target="../tags/tag944.xml"/><Relationship Id="rId319" Type="http://schemas.openxmlformats.org/officeDocument/2006/relationships/slideLayout" Target="../slideLayouts/slideLayout12.xml"/><Relationship Id="rId290" Type="http://schemas.openxmlformats.org/officeDocument/2006/relationships/tags" Target="../tags/tag916.xml"/><Relationship Id="rId291" Type="http://schemas.openxmlformats.org/officeDocument/2006/relationships/tags" Target="../tags/tag917.xml"/><Relationship Id="rId292" Type="http://schemas.openxmlformats.org/officeDocument/2006/relationships/tags" Target="../tags/tag918.xml"/><Relationship Id="rId293" Type="http://schemas.openxmlformats.org/officeDocument/2006/relationships/tags" Target="../tags/tag919.xml"/><Relationship Id="rId294" Type="http://schemas.openxmlformats.org/officeDocument/2006/relationships/tags" Target="../tags/tag920.xml"/><Relationship Id="rId295" Type="http://schemas.openxmlformats.org/officeDocument/2006/relationships/tags" Target="../tags/tag921.xml"/><Relationship Id="rId296" Type="http://schemas.openxmlformats.org/officeDocument/2006/relationships/tags" Target="../tags/tag922.xml"/><Relationship Id="rId40" Type="http://schemas.openxmlformats.org/officeDocument/2006/relationships/tags" Target="../tags/tag661.xml"/><Relationship Id="rId41" Type="http://schemas.openxmlformats.org/officeDocument/2006/relationships/tags" Target="../tags/tag662.xml"/><Relationship Id="rId42" Type="http://schemas.openxmlformats.org/officeDocument/2006/relationships/tags" Target="../tags/tag663.xml"/><Relationship Id="rId43" Type="http://schemas.openxmlformats.org/officeDocument/2006/relationships/tags" Target="../tags/tag669.xml"/><Relationship Id="rId44" Type="http://schemas.openxmlformats.org/officeDocument/2006/relationships/tags" Target="../tags/tag670.xml"/><Relationship Id="rId45" Type="http://schemas.openxmlformats.org/officeDocument/2006/relationships/tags" Target="../tags/tag671.xml"/><Relationship Id="rId46" Type="http://schemas.openxmlformats.org/officeDocument/2006/relationships/tags" Target="../tags/tag672.xml"/><Relationship Id="rId47" Type="http://schemas.openxmlformats.org/officeDocument/2006/relationships/tags" Target="../tags/tag673.xml"/><Relationship Id="rId48" Type="http://schemas.openxmlformats.org/officeDocument/2006/relationships/tags" Target="../tags/tag674.xml"/><Relationship Id="rId49" Type="http://schemas.openxmlformats.org/officeDocument/2006/relationships/tags" Target="../tags/tag675.xml"/><Relationship Id="rId297" Type="http://schemas.openxmlformats.org/officeDocument/2006/relationships/tags" Target="../tags/tag923.xml"/><Relationship Id="rId298" Type="http://schemas.openxmlformats.org/officeDocument/2006/relationships/tags" Target="../tags/tag924.xml"/><Relationship Id="rId299" Type="http://schemas.openxmlformats.org/officeDocument/2006/relationships/tags" Target="../tags/tag925.xml"/><Relationship Id="rId140" Type="http://schemas.openxmlformats.org/officeDocument/2006/relationships/tags" Target="../tags/tag766.xml"/><Relationship Id="rId141" Type="http://schemas.openxmlformats.org/officeDocument/2006/relationships/tags" Target="../tags/tag767.xml"/><Relationship Id="rId142" Type="http://schemas.openxmlformats.org/officeDocument/2006/relationships/tags" Target="../tags/tag768.xml"/><Relationship Id="rId143" Type="http://schemas.openxmlformats.org/officeDocument/2006/relationships/tags" Target="../tags/tag769.xml"/><Relationship Id="rId144" Type="http://schemas.openxmlformats.org/officeDocument/2006/relationships/tags" Target="../tags/tag770.xml"/><Relationship Id="rId145" Type="http://schemas.openxmlformats.org/officeDocument/2006/relationships/tags" Target="../tags/tag771.xml"/><Relationship Id="rId146" Type="http://schemas.openxmlformats.org/officeDocument/2006/relationships/tags" Target="../tags/tag772.xml"/><Relationship Id="rId147" Type="http://schemas.openxmlformats.org/officeDocument/2006/relationships/tags" Target="../tags/tag773.xml"/><Relationship Id="rId148" Type="http://schemas.openxmlformats.org/officeDocument/2006/relationships/tags" Target="../tags/tag774.xml"/><Relationship Id="rId149" Type="http://schemas.openxmlformats.org/officeDocument/2006/relationships/tags" Target="../tags/tag775.xml"/><Relationship Id="rId230" Type="http://schemas.openxmlformats.org/officeDocument/2006/relationships/tags" Target="../tags/tag856.xml"/><Relationship Id="rId231" Type="http://schemas.openxmlformats.org/officeDocument/2006/relationships/tags" Target="../tags/tag857.xml"/><Relationship Id="rId232" Type="http://schemas.openxmlformats.org/officeDocument/2006/relationships/tags" Target="../tags/tag858.xml"/><Relationship Id="rId233" Type="http://schemas.openxmlformats.org/officeDocument/2006/relationships/tags" Target="../tags/tag859.xml"/><Relationship Id="rId234" Type="http://schemas.openxmlformats.org/officeDocument/2006/relationships/tags" Target="../tags/tag860.xml"/><Relationship Id="rId235" Type="http://schemas.openxmlformats.org/officeDocument/2006/relationships/tags" Target="../tags/tag861.xml"/><Relationship Id="rId236" Type="http://schemas.openxmlformats.org/officeDocument/2006/relationships/tags" Target="../tags/tag862.xml"/><Relationship Id="rId237" Type="http://schemas.openxmlformats.org/officeDocument/2006/relationships/tags" Target="../tags/tag863.xml"/><Relationship Id="rId238" Type="http://schemas.openxmlformats.org/officeDocument/2006/relationships/tags" Target="../tags/tag864.xml"/><Relationship Id="rId239" Type="http://schemas.openxmlformats.org/officeDocument/2006/relationships/tags" Target="../tags/tag865.xml"/><Relationship Id="rId320" Type="http://schemas.openxmlformats.org/officeDocument/2006/relationships/notesSlide" Target="../notesSlides/notesSlide16.xml"/><Relationship Id="rId50" Type="http://schemas.openxmlformats.org/officeDocument/2006/relationships/tags" Target="../tags/tag676.xml"/><Relationship Id="rId51" Type="http://schemas.openxmlformats.org/officeDocument/2006/relationships/tags" Target="../tags/tag677.xml"/><Relationship Id="rId52" Type="http://schemas.openxmlformats.org/officeDocument/2006/relationships/tags" Target="../tags/tag678.xml"/><Relationship Id="rId53" Type="http://schemas.openxmlformats.org/officeDocument/2006/relationships/tags" Target="../tags/tag679.xml"/><Relationship Id="rId54" Type="http://schemas.openxmlformats.org/officeDocument/2006/relationships/tags" Target="../tags/tag680.xml"/><Relationship Id="rId55" Type="http://schemas.openxmlformats.org/officeDocument/2006/relationships/tags" Target="../tags/tag681.xml"/><Relationship Id="rId56" Type="http://schemas.openxmlformats.org/officeDocument/2006/relationships/tags" Target="../tags/tag682.xml"/><Relationship Id="rId57" Type="http://schemas.openxmlformats.org/officeDocument/2006/relationships/tags" Target="../tags/tag683.xml"/><Relationship Id="rId58" Type="http://schemas.openxmlformats.org/officeDocument/2006/relationships/tags" Target="../tags/tag684.xml"/><Relationship Id="rId59" Type="http://schemas.openxmlformats.org/officeDocument/2006/relationships/tags" Target="../tags/tag685.xml"/><Relationship Id="rId150" Type="http://schemas.openxmlformats.org/officeDocument/2006/relationships/tags" Target="../tags/tag776.xml"/><Relationship Id="rId151" Type="http://schemas.openxmlformats.org/officeDocument/2006/relationships/tags" Target="../tags/tag777.xml"/><Relationship Id="rId152" Type="http://schemas.openxmlformats.org/officeDocument/2006/relationships/tags" Target="../tags/tag778.xml"/><Relationship Id="rId153" Type="http://schemas.openxmlformats.org/officeDocument/2006/relationships/tags" Target="../tags/tag779.xml"/><Relationship Id="rId154" Type="http://schemas.openxmlformats.org/officeDocument/2006/relationships/tags" Target="../tags/tag780.xml"/><Relationship Id="rId155" Type="http://schemas.openxmlformats.org/officeDocument/2006/relationships/tags" Target="../tags/tag781.xml"/><Relationship Id="rId156" Type="http://schemas.openxmlformats.org/officeDocument/2006/relationships/tags" Target="../tags/tag782.xml"/><Relationship Id="rId157" Type="http://schemas.openxmlformats.org/officeDocument/2006/relationships/tags" Target="../tags/tag783.xml"/><Relationship Id="rId158" Type="http://schemas.openxmlformats.org/officeDocument/2006/relationships/tags" Target="../tags/tag784.xml"/><Relationship Id="rId159" Type="http://schemas.openxmlformats.org/officeDocument/2006/relationships/tags" Target="../tags/tag785.xml"/><Relationship Id="rId240" Type="http://schemas.openxmlformats.org/officeDocument/2006/relationships/tags" Target="../tags/tag866.xml"/><Relationship Id="rId241" Type="http://schemas.openxmlformats.org/officeDocument/2006/relationships/tags" Target="../tags/tag867.xml"/><Relationship Id="rId242" Type="http://schemas.openxmlformats.org/officeDocument/2006/relationships/tags" Target="../tags/tag868.xml"/><Relationship Id="rId243" Type="http://schemas.openxmlformats.org/officeDocument/2006/relationships/tags" Target="../tags/tag869.xml"/><Relationship Id="rId244" Type="http://schemas.openxmlformats.org/officeDocument/2006/relationships/tags" Target="../tags/tag870.xml"/><Relationship Id="rId245" Type="http://schemas.openxmlformats.org/officeDocument/2006/relationships/tags" Target="../tags/tag871.xml"/><Relationship Id="rId246" Type="http://schemas.openxmlformats.org/officeDocument/2006/relationships/tags" Target="../tags/tag872.xml"/><Relationship Id="rId247" Type="http://schemas.openxmlformats.org/officeDocument/2006/relationships/tags" Target="../tags/tag873.xml"/><Relationship Id="rId248" Type="http://schemas.openxmlformats.org/officeDocument/2006/relationships/tags" Target="../tags/tag874.xml"/><Relationship Id="rId249" Type="http://schemas.openxmlformats.org/officeDocument/2006/relationships/tags" Target="../tags/tag875.xml"/><Relationship Id="rId60" Type="http://schemas.openxmlformats.org/officeDocument/2006/relationships/tags" Target="../tags/tag686.xml"/><Relationship Id="rId61" Type="http://schemas.openxmlformats.org/officeDocument/2006/relationships/tags" Target="../tags/tag687.xml"/><Relationship Id="rId62" Type="http://schemas.openxmlformats.org/officeDocument/2006/relationships/tags" Target="../tags/tag688.xml"/><Relationship Id="rId63" Type="http://schemas.openxmlformats.org/officeDocument/2006/relationships/tags" Target="../tags/tag689.xml"/><Relationship Id="rId64" Type="http://schemas.openxmlformats.org/officeDocument/2006/relationships/tags" Target="../tags/tag690.xml"/><Relationship Id="rId65" Type="http://schemas.openxmlformats.org/officeDocument/2006/relationships/tags" Target="../tags/tag691.xml"/><Relationship Id="rId66" Type="http://schemas.openxmlformats.org/officeDocument/2006/relationships/tags" Target="../tags/tag692.xml"/><Relationship Id="rId67" Type="http://schemas.openxmlformats.org/officeDocument/2006/relationships/tags" Target="../tags/tag693.xml"/><Relationship Id="rId68" Type="http://schemas.openxmlformats.org/officeDocument/2006/relationships/tags" Target="../tags/tag694.xml"/><Relationship Id="rId69" Type="http://schemas.openxmlformats.org/officeDocument/2006/relationships/tags" Target="../tags/tag695.xml"/><Relationship Id="rId160" Type="http://schemas.openxmlformats.org/officeDocument/2006/relationships/tags" Target="../tags/tag786.xml"/><Relationship Id="rId161" Type="http://schemas.openxmlformats.org/officeDocument/2006/relationships/tags" Target="../tags/tag787.xml"/><Relationship Id="rId162" Type="http://schemas.openxmlformats.org/officeDocument/2006/relationships/tags" Target="../tags/tag788.xml"/><Relationship Id="rId163" Type="http://schemas.openxmlformats.org/officeDocument/2006/relationships/tags" Target="../tags/tag789.xml"/><Relationship Id="rId164" Type="http://schemas.openxmlformats.org/officeDocument/2006/relationships/tags" Target="../tags/tag790.xml"/><Relationship Id="rId165" Type="http://schemas.openxmlformats.org/officeDocument/2006/relationships/tags" Target="../tags/tag791.xml"/><Relationship Id="rId166" Type="http://schemas.openxmlformats.org/officeDocument/2006/relationships/tags" Target="../tags/tag792.xml"/><Relationship Id="rId167" Type="http://schemas.openxmlformats.org/officeDocument/2006/relationships/tags" Target="../tags/tag793.xml"/><Relationship Id="rId168" Type="http://schemas.openxmlformats.org/officeDocument/2006/relationships/tags" Target="../tags/tag794.xml"/><Relationship Id="rId169" Type="http://schemas.openxmlformats.org/officeDocument/2006/relationships/tags" Target="../tags/tag795.xml"/><Relationship Id="rId250" Type="http://schemas.openxmlformats.org/officeDocument/2006/relationships/tags" Target="../tags/tag876.xml"/><Relationship Id="rId251" Type="http://schemas.openxmlformats.org/officeDocument/2006/relationships/tags" Target="../tags/tag877.xml"/><Relationship Id="rId252" Type="http://schemas.openxmlformats.org/officeDocument/2006/relationships/tags" Target="../tags/tag878.xml"/><Relationship Id="rId253" Type="http://schemas.openxmlformats.org/officeDocument/2006/relationships/tags" Target="../tags/tag879.xml"/><Relationship Id="rId254" Type="http://schemas.openxmlformats.org/officeDocument/2006/relationships/tags" Target="../tags/tag880.xml"/><Relationship Id="rId255" Type="http://schemas.openxmlformats.org/officeDocument/2006/relationships/tags" Target="../tags/tag881.xml"/><Relationship Id="rId256" Type="http://schemas.openxmlformats.org/officeDocument/2006/relationships/tags" Target="../tags/tag882.xml"/><Relationship Id="rId257" Type="http://schemas.openxmlformats.org/officeDocument/2006/relationships/tags" Target="../tags/tag883.xml"/><Relationship Id="rId258" Type="http://schemas.openxmlformats.org/officeDocument/2006/relationships/tags" Target="../tags/tag884.xml"/><Relationship Id="rId259" Type="http://schemas.openxmlformats.org/officeDocument/2006/relationships/tags" Target="../tags/tag885.xml"/><Relationship Id="rId100" Type="http://schemas.openxmlformats.org/officeDocument/2006/relationships/tags" Target="../tags/tag726.xml"/><Relationship Id="rId101" Type="http://schemas.openxmlformats.org/officeDocument/2006/relationships/tags" Target="../tags/tag727.xml"/><Relationship Id="rId102" Type="http://schemas.openxmlformats.org/officeDocument/2006/relationships/tags" Target="../tags/tag728.xml"/><Relationship Id="rId103" Type="http://schemas.openxmlformats.org/officeDocument/2006/relationships/tags" Target="../tags/tag729.xml"/><Relationship Id="rId104" Type="http://schemas.openxmlformats.org/officeDocument/2006/relationships/tags" Target="../tags/tag730.xml"/><Relationship Id="rId105" Type="http://schemas.openxmlformats.org/officeDocument/2006/relationships/tags" Target="../tags/tag73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notesSlide" Target="../notesSlides/notesSlide17.xml"/><Relationship Id="rId1" Type="http://schemas.openxmlformats.org/officeDocument/2006/relationships/tags" Target="../tags/tag946.xml"/><Relationship Id="rId2" Type="http://schemas.openxmlformats.org/officeDocument/2006/relationships/tags" Target="../tags/tag947.xml"/></Relationships>
</file>

<file path=ppt/slides/_rels/slide18.xml.rels><?xml version="1.0" encoding="UTF-8" standalone="yes"?>
<Relationships xmlns="http://schemas.openxmlformats.org/package/2006/relationships"><Relationship Id="rId9" Type="http://schemas.openxmlformats.org/officeDocument/2006/relationships/tags" Target="../tags/tag957.xml"/><Relationship Id="rId20" Type="http://schemas.openxmlformats.org/officeDocument/2006/relationships/tags" Target="../tags/tag968.xml"/><Relationship Id="rId21" Type="http://schemas.openxmlformats.org/officeDocument/2006/relationships/tags" Target="../tags/tag969.xml"/><Relationship Id="rId22" Type="http://schemas.openxmlformats.org/officeDocument/2006/relationships/slideLayout" Target="../slideLayouts/slideLayout9.xml"/><Relationship Id="rId23" Type="http://schemas.openxmlformats.org/officeDocument/2006/relationships/notesSlide" Target="../notesSlides/notesSlide18.xml"/><Relationship Id="rId10" Type="http://schemas.openxmlformats.org/officeDocument/2006/relationships/tags" Target="../tags/tag958.xml"/><Relationship Id="rId11" Type="http://schemas.openxmlformats.org/officeDocument/2006/relationships/tags" Target="../tags/tag959.xml"/><Relationship Id="rId12" Type="http://schemas.openxmlformats.org/officeDocument/2006/relationships/tags" Target="../tags/tag960.xml"/><Relationship Id="rId13" Type="http://schemas.openxmlformats.org/officeDocument/2006/relationships/tags" Target="../tags/tag961.xml"/><Relationship Id="rId14" Type="http://schemas.openxmlformats.org/officeDocument/2006/relationships/tags" Target="../tags/tag962.xml"/><Relationship Id="rId15" Type="http://schemas.openxmlformats.org/officeDocument/2006/relationships/tags" Target="../tags/tag963.xml"/><Relationship Id="rId16" Type="http://schemas.openxmlformats.org/officeDocument/2006/relationships/tags" Target="../tags/tag964.xml"/><Relationship Id="rId17" Type="http://schemas.openxmlformats.org/officeDocument/2006/relationships/tags" Target="../tags/tag965.xml"/><Relationship Id="rId18" Type="http://schemas.openxmlformats.org/officeDocument/2006/relationships/tags" Target="../tags/tag966.xml"/><Relationship Id="rId19" Type="http://schemas.openxmlformats.org/officeDocument/2006/relationships/tags" Target="../tags/tag967.xml"/><Relationship Id="rId1" Type="http://schemas.openxmlformats.org/officeDocument/2006/relationships/tags" Target="../tags/tag949.xml"/><Relationship Id="rId2" Type="http://schemas.openxmlformats.org/officeDocument/2006/relationships/tags" Target="../tags/tag950.xml"/><Relationship Id="rId3" Type="http://schemas.openxmlformats.org/officeDocument/2006/relationships/tags" Target="../tags/tag951.xml"/><Relationship Id="rId4" Type="http://schemas.openxmlformats.org/officeDocument/2006/relationships/tags" Target="../tags/tag952.xml"/><Relationship Id="rId5" Type="http://schemas.openxmlformats.org/officeDocument/2006/relationships/tags" Target="../tags/tag953.xml"/><Relationship Id="rId6" Type="http://schemas.openxmlformats.org/officeDocument/2006/relationships/tags" Target="../tags/tag954.xml"/><Relationship Id="rId7" Type="http://schemas.openxmlformats.org/officeDocument/2006/relationships/tags" Target="../tags/tag955.xml"/><Relationship Id="rId8" Type="http://schemas.openxmlformats.org/officeDocument/2006/relationships/tags" Target="../tags/tag956.xml"/></Relationships>
</file>

<file path=ppt/slides/_rels/slide19.xml.rels><?xml version="1.0" encoding="UTF-8" standalone="yes"?>
<Relationships xmlns="http://schemas.openxmlformats.org/package/2006/relationships"><Relationship Id="rId9" Type="http://schemas.openxmlformats.org/officeDocument/2006/relationships/tags" Target="../tags/tag979.xml"/><Relationship Id="rId20" Type="http://schemas.openxmlformats.org/officeDocument/2006/relationships/tags" Target="../tags/tag990.xml"/><Relationship Id="rId21" Type="http://schemas.openxmlformats.org/officeDocument/2006/relationships/tags" Target="../tags/tag991.xml"/><Relationship Id="rId22" Type="http://schemas.openxmlformats.org/officeDocument/2006/relationships/tags" Target="../tags/tag992.xml"/><Relationship Id="rId23" Type="http://schemas.openxmlformats.org/officeDocument/2006/relationships/tags" Target="../tags/tag993.xml"/><Relationship Id="rId24" Type="http://schemas.openxmlformats.org/officeDocument/2006/relationships/tags" Target="../tags/tag994.xml"/><Relationship Id="rId25" Type="http://schemas.openxmlformats.org/officeDocument/2006/relationships/tags" Target="../tags/tag995.xml"/><Relationship Id="rId26" Type="http://schemas.openxmlformats.org/officeDocument/2006/relationships/tags" Target="../tags/tag996.xml"/><Relationship Id="rId27" Type="http://schemas.openxmlformats.org/officeDocument/2006/relationships/tags" Target="../tags/tag997.xml"/><Relationship Id="rId28" Type="http://schemas.openxmlformats.org/officeDocument/2006/relationships/tags" Target="../tags/tag998.xml"/><Relationship Id="rId29" Type="http://schemas.openxmlformats.org/officeDocument/2006/relationships/tags" Target="../tags/tag999.xml"/><Relationship Id="rId30" Type="http://schemas.openxmlformats.org/officeDocument/2006/relationships/slideLayout" Target="../slideLayouts/slideLayout2.xml"/><Relationship Id="rId31" Type="http://schemas.openxmlformats.org/officeDocument/2006/relationships/notesSlide" Target="../notesSlides/notesSlide19.xml"/><Relationship Id="rId10" Type="http://schemas.openxmlformats.org/officeDocument/2006/relationships/tags" Target="../tags/tag980.xml"/><Relationship Id="rId11" Type="http://schemas.openxmlformats.org/officeDocument/2006/relationships/tags" Target="../tags/tag981.xml"/><Relationship Id="rId12" Type="http://schemas.openxmlformats.org/officeDocument/2006/relationships/tags" Target="../tags/tag982.xml"/><Relationship Id="rId13" Type="http://schemas.openxmlformats.org/officeDocument/2006/relationships/tags" Target="../tags/tag983.xml"/><Relationship Id="rId14" Type="http://schemas.openxmlformats.org/officeDocument/2006/relationships/tags" Target="../tags/tag984.xml"/><Relationship Id="rId15" Type="http://schemas.openxmlformats.org/officeDocument/2006/relationships/tags" Target="../tags/tag985.xml"/><Relationship Id="rId16" Type="http://schemas.openxmlformats.org/officeDocument/2006/relationships/tags" Target="../tags/tag986.xml"/><Relationship Id="rId17" Type="http://schemas.openxmlformats.org/officeDocument/2006/relationships/tags" Target="../tags/tag987.xml"/><Relationship Id="rId18" Type="http://schemas.openxmlformats.org/officeDocument/2006/relationships/tags" Target="../tags/tag988.xml"/><Relationship Id="rId19" Type="http://schemas.openxmlformats.org/officeDocument/2006/relationships/tags" Target="../tags/tag989.xml"/><Relationship Id="rId1" Type="http://schemas.openxmlformats.org/officeDocument/2006/relationships/tags" Target="../tags/tag971.xml"/><Relationship Id="rId2" Type="http://schemas.openxmlformats.org/officeDocument/2006/relationships/tags" Target="../tags/tag972.xml"/><Relationship Id="rId3" Type="http://schemas.openxmlformats.org/officeDocument/2006/relationships/tags" Target="../tags/tag973.xml"/><Relationship Id="rId4" Type="http://schemas.openxmlformats.org/officeDocument/2006/relationships/tags" Target="../tags/tag974.xml"/><Relationship Id="rId5" Type="http://schemas.openxmlformats.org/officeDocument/2006/relationships/tags" Target="../tags/tag975.xml"/><Relationship Id="rId6" Type="http://schemas.openxmlformats.org/officeDocument/2006/relationships/tags" Target="../tags/tag976.xml"/><Relationship Id="rId7" Type="http://schemas.openxmlformats.org/officeDocument/2006/relationships/tags" Target="../tags/tag977.xml"/><Relationship Id="rId8" Type="http://schemas.openxmlformats.org/officeDocument/2006/relationships/tags" Target="../tags/tag978.xml"/></Relationships>
</file>

<file path=ppt/slides/_rels/slide2.xml.rels><?xml version="1.0" encoding="UTF-8" standalone="yes"?>
<Relationships xmlns="http://schemas.openxmlformats.org/package/2006/relationships"><Relationship Id="rId13" Type="http://schemas.openxmlformats.org/officeDocument/2006/relationships/tags" Target="../tags/tag62.xml"/><Relationship Id="rId14" Type="http://schemas.openxmlformats.org/officeDocument/2006/relationships/tags" Target="../tags/tag63.xml"/><Relationship Id="rId15" Type="http://schemas.openxmlformats.org/officeDocument/2006/relationships/tags" Target="../tags/tag64.xml"/><Relationship Id="rId16" Type="http://schemas.openxmlformats.org/officeDocument/2006/relationships/tags" Target="../tags/tag65.xml"/><Relationship Id="rId17" Type="http://schemas.openxmlformats.org/officeDocument/2006/relationships/tags" Target="../tags/tag66.xml"/><Relationship Id="rId18" Type="http://schemas.openxmlformats.org/officeDocument/2006/relationships/tags" Target="../tags/tag67.xml"/><Relationship Id="rId19" Type="http://schemas.openxmlformats.org/officeDocument/2006/relationships/tags" Target="../tags/tag68.xml"/><Relationship Id="rId63" Type="http://schemas.openxmlformats.org/officeDocument/2006/relationships/slideLayout" Target="../slideLayouts/slideLayout9.xml"/><Relationship Id="rId64" Type="http://schemas.openxmlformats.org/officeDocument/2006/relationships/notesSlide" Target="../notesSlides/notesSlide2.xml"/><Relationship Id="rId65" Type="http://schemas.openxmlformats.org/officeDocument/2006/relationships/slide" Target="slide30.xml"/><Relationship Id="rId66" Type="http://schemas.openxmlformats.org/officeDocument/2006/relationships/image" Target="../media/image6.gif"/><Relationship Id="rId67" Type="http://schemas.openxmlformats.org/officeDocument/2006/relationships/image" Target="../media/image7.png"/><Relationship Id="rId68" Type="http://schemas.openxmlformats.org/officeDocument/2006/relationships/image" Target="../media/image8.jpeg"/><Relationship Id="rId69" Type="http://schemas.openxmlformats.org/officeDocument/2006/relationships/image" Target="../media/image9.jpeg"/><Relationship Id="rId50" Type="http://schemas.openxmlformats.org/officeDocument/2006/relationships/tags" Target="../tags/tag99.xml"/><Relationship Id="rId51" Type="http://schemas.openxmlformats.org/officeDocument/2006/relationships/tags" Target="../tags/tag100.xml"/><Relationship Id="rId52" Type="http://schemas.openxmlformats.org/officeDocument/2006/relationships/tags" Target="../tags/tag101.xml"/><Relationship Id="rId53" Type="http://schemas.openxmlformats.org/officeDocument/2006/relationships/tags" Target="../tags/tag102.xml"/><Relationship Id="rId54" Type="http://schemas.openxmlformats.org/officeDocument/2006/relationships/tags" Target="../tags/tag103.xml"/><Relationship Id="rId55" Type="http://schemas.openxmlformats.org/officeDocument/2006/relationships/tags" Target="../tags/tag104.xml"/><Relationship Id="rId56" Type="http://schemas.openxmlformats.org/officeDocument/2006/relationships/tags" Target="../tags/tag105.xml"/><Relationship Id="rId57" Type="http://schemas.openxmlformats.org/officeDocument/2006/relationships/tags" Target="../tags/tag106.xml"/><Relationship Id="rId58" Type="http://schemas.openxmlformats.org/officeDocument/2006/relationships/tags" Target="../tags/tag107.xml"/><Relationship Id="rId59" Type="http://schemas.openxmlformats.org/officeDocument/2006/relationships/tags" Target="../tags/tag108.xml"/><Relationship Id="rId40" Type="http://schemas.openxmlformats.org/officeDocument/2006/relationships/tags" Target="../tags/tag89.xml"/><Relationship Id="rId41" Type="http://schemas.openxmlformats.org/officeDocument/2006/relationships/tags" Target="../tags/tag90.xml"/><Relationship Id="rId42" Type="http://schemas.openxmlformats.org/officeDocument/2006/relationships/tags" Target="../tags/tag91.xml"/><Relationship Id="rId43" Type="http://schemas.openxmlformats.org/officeDocument/2006/relationships/tags" Target="../tags/tag92.xml"/><Relationship Id="rId44" Type="http://schemas.openxmlformats.org/officeDocument/2006/relationships/tags" Target="../tags/tag93.xml"/><Relationship Id="rId45" Type="http://schemas.openxmlformats.org/officeDocument/2006/relationships/tags" Target="../tags/tag94.xml"/><Relationship Id="rId46" Type="http://schemas.openxmlformats.org/officeDocument/2006/relationships/tags" Target="../tags/tag95.xml"/><Relationship Id="rId47" Type="http://schemas.openxmlformats.org/officeDocument/2006/relationships/tags" Target="../tags/tag96.xml"/><Relationship Id="rId48" Type="http://schemas.openxmlformats.org/officeDocument/2006/relationships/tags" Target="../tags/tag97.xml"/><Relationship Id="rId49" Type="http://schemas.openxmlformats.org/officeDocument/2006/relationships/tags" Target="../tags/tag98.xml"/><Relationship Id="rId1" Type="http://schemas.openxmlformats.org/officeDocument/2006/relationships/tags" Target="../tags/tag50.xml"/><Relationship Id="rId2" Type="http://schemas.openxmlformats.org/officeDocument/2006/relationships/tags" Target="../tags/tag51.xml"/><Relationship Id="rId3" Type="http://schemas.openxmlformats.org/officeDocument/2006/relationships/tags" Target="../tags/tag52.xml"/><Relationship Id="rId4" Type="http://schemas.openxmlformats.org/officeDocument/2006/relationships/tags" Target="../tags/tag53.xml"/><Relationship Id="rId5" Type="http://schemas.openxmlformats.org/officeDocument/2006/relationships/tags" Target="../tags/tag54.xml"/><Relationship Id="rId6" Type="http://schemas.openxmlformats.org/officeDocument/2006/relationships/tags" Target="../tags/tag55.xml"/><Relationship Id="rId7" Type="http://schemas.openxmlformats.org/officeDocument/2006/relationships/tags" Target="../tags/tag56.xml"/><Relationship Id="rId8" Type="http://schemas.openxmlformats.org/officeDocument/2006/relationships/tags" Target="../tags/tag57.xml"/><Relationship Id="rId9" Type="http://schemas.openxmlformats.org/officeDocument/2006/relationships/tags" Target="../tags/tag58.xml"/><Relationship Id="rId30" Type="http://schemas.openxmlformats.org/officeDocument/2006/relationships/tags" Target="../tags/tag79.xml"/><Relationship Id="rId31" Type="http://schemas.openxmlformats.org/officeDocument/2006/relationships/tags" Target="../tags/tag80.xml"/><Relationship Id="rId32" Type="http://schemas.openxmlformats.org/officeDocument/2006/relationships/tags" Target="../tags/tag81.xml"/><Relationship Id="rId33" Type="http://schemas.openxmlformats.org/officeDocument/2006/relationships/tags" Target="../tags/tag82.xml"/><Relationship Id="rId34" Type="http://schemas.openxmlformats.org/officeDocument/2006/relationships/tags" Target="../tags/tag83.xml"/><Relationship Id="rId35" Type="http://schemas.openxmlformats.org/officeDocument/2006/relationships/tags" Target="../tags/tag84.xml"/><Relationship Id="rId36" Type="http://schemas.openxmlformats.org/officeDocument/2006/relationships/tags" Target="../tags/tag85.xml"/><Relationship Id="rId37" Type="http://schemas.openxmlformats.org/officeDocument/2006/relationships/tags" Target="../tags/tag86.xml"/><Relationship Id="rId38" Type="http://schemas.openxmlformats.org/officeDocument/2006/relationships/tags" Target="../tags/tag87.xml"/><Relationship Id="rId39" Type="http://schemas.openxmlformats.org/officeDocument/2006/relationships/tags" Target="../tags/tag88.xml"/><Relationship Id="rId70" Type="http://schemas.openxmlformats.org/officeDocument/2006/relationships/hyperlink" Target="http://library.thinkquest.org/13394/angielsk/athompd.html" TargetMode="External"/><Relationship Id="rId71" Type="http://schemas.openxmlformats.org/officeDocument/2006/relationships/hyperlink" Target="http://abyss.uoregon.edu/~js/21st_century_science/lectures/lec11.html" TargetMode="External"/><Relationship Id="rId72" Type="http://schemas.openxmlformats.org/officeDocument/2006/relationships/hyperlink" Target="http://mail.colonial.net/~hkaiter/astronomyimages1011/hydrogen_emis_spect.jpg" TargetMode="External"/><Relationship Id="rId20" Type="http://schemas.openxmlformats.org/officeDocument/2006/relationships/tags" Target="../tags/tag69.xml"/><Relationship Id="rId21" Type="http://schemas.openxmlformats.org/officeDocument/2006/relationships/tags" Target="../tags/tag70.xml"/><Relationship Id="rId22" Type="http://schemas.openxmlformats.org/officeDocument/2006/relationships/tags" Target="../tags/tag71.xml"/><Relationship Id="rId23" Type="http://schemas.openxmlformats.org/officeDocument/2006/relationships/tags" Target="../tags/tag72.xml"/><Relationship Id="rId24" Type="http://schemas.openxmlformats.org/officeDocument/2006/relationships/tags" Target="../tags/tag73.xml"/><Relationship Id="rId25" Type="http://schemas.openxmlformats.org/officeDocument/2006/relationships/tags" Target="../tags/tag74.xml"/><Relationship Id="rId26" Type="http://schemas.openxmlformats.org/officeDocument/2006/relationships/tags" Target="../tags/tag75.xml"/><Relationship Id="rId27" Type="http://schemas.openxmlformats.org/officeDocument/2006/relationships/tags" Target="../tags/tag76.xml"/><Relationship Id="rId28" Type="http://schemas.openxmlformats.org/officeDocument/2006/relationships/tags" Target="../tags/tag77.xml"/><Relationship Id="rId29" Type="http://schemas.openxmlformats.org/officeDocument/2006/relationships/tags" Target="../tags/tag78.xml"/><Relationship Id="rId73" Type="http://schemas.openxmlformats.org/officeDocument/2006/relationships/hyperlink" Target="http://upload.wikimedia.org/wikipedia/commons/9/97/A_New_System_of_Chemical_Philosophy_fp.jpg" TargetMode="External"/><Relationship Id="rId60" Type="http://schemas.openxmlformats.org/officeDocument/2006/relationships/tags" Target="../tags/tag109.xml"/><Relationship Id="rId61" Type="http://schemas.openxmlformats.org/officeDocument/2006/relationships/tags" Target="../tags/tag110.xml"/><Relationship Id="rId62" Type="http://schemas.openxmlformats.org/officeDocument/2006/relationships/tags" Target="../tags/tag111.xml"/><Relationship Id="rId10" Type="http://schemas.openxmlformats.org/officeDocument/2006/relationships/tags" Target="../tags/tag59.xml"/><Relationship Id="rId11" Type="http://schemas.openxmlformats.org/officeDocument/2006/relationships/tags" Target="../tags/tag60.xml"/><Relationship Id="rId12" Type="http://schemas.openxmlformats.org/officeDocument/2006/relationships/tags" Target="../tags/tag61.xml"/></Relationships>
</file>

<file path=ppt/slides/_rels/slide20.xml.rels><?xml version="1.0" encoding="UTF-8" standalone="yes"?>
<Relationships xmlns="http://schemas.openxmlformats.org/package/2006/relationships"><Relationship Id="rId3" Type="http://schemas.openxmlformats.org/officeDocument/2006/relationships/tags" Target="../tags/tag1003.xml"/><Relationship Id="rId4" Type="http://schemas.openxmlformats.org/officeDocument/2006/relationships/slideLayout" Target="../slideLayouts/slideLayout9.xml"/><Relationship Id="rId5" Type="http://schemas.openxmlformats.org/officeDocument/2006/relationships/notesSlide" Target="../notesSlides/notesSlide20.xml"/><Relationship Id="rId6" Type="http://schemas.openxmlformats.org/officeDocument/2006/relationships/image" Target="../media/image17.png"/><Relationship Id="rId1" Type="http://schemas.openxmlformats.org/officeDocument/2006/relationships/tags" Target="../tags/tag1001.xml"/><Relationship Id="rId2" Type="http://schemas.openxmlformats.org/officeDocument/2006/relationships/tags" Target="../tags/tag1002.xml"/></Relationships>
</file>

<file path=ppt/slides/_rels/slide21.xml.rels><?xml version="1.0" encoding="UTF-8" standalone="yes"?>
<Relationships xmlns="http://schemas.openxmlformats.org/package/2006/relationships"><Relationship Id="rId9" Type="http://schemas.openxmlformats.org/officeDocument/2006/relationships/tags" Target="../tags/tag1013.xml"/><Relationship Id="rId20" Type="http://schemas.openxmlformats.org/officeDocument/2006/relationships/slideLayout" Target="../slideLayouts/slideLayout9.xml"/><Relationship Id="rId21" Type="http://schemas.openxmlformats.org/officeDocument/2006/relationships/notesSlide" Target="../notesSlides/notesSlide21.xml"/><Relationship Id="rId10" Type="http://schemas.openxmlformats.org/officeDocument/2006/relationships/tags" Target="../tags/tag1014.xml"/><Relationship Id="rId11" Type="http://schemas.openxmlformats.org/officeDocument/2006/relationships/tags" Target="../tags/tag1015.xml"/><Relationship Id="rId12" Type="http://schemas.openxmlformats.org/officeDocument/2006/relationships/tags" Target="../tags/tag1016.xml"/><Relationship Id="rId13" Type="http://schemas.openxmlformats.org/officeDocument/2006/relationships/tags" Target="../tags/tag1017.xml"/><Relationship Id="rId14" Type="http://schemas.openxmlformats.org/officeDocument/2006/relationships/tags" Target="../tags/tag1018.xml"/><Relationship Id="rId15" Type="http://schemas.openxmlformats.org/officeDocument/2006/relationships/tags" Target="../tags/tag1019.xml"/><Relationship Id="rId16" Type="http://schemas.openxmlformats.org/officeDocument/2006/relationships/tags" Target="../tags/tag1020.xml"/><Relationship Id="rId17" Type="http://schemas.openxmlformats.org/officeDocument/2006/relationships/tags" Target="../tags/tag1021.xml"/><Relationship Id="rId18" Type="http://schemas.openxmlformats.org/officeDocument/2006/relationships/tags" Target="../tags/tag1022.xml"/><Relationship Id="rId19" Type="http://schemas.openxmlformats.org/officeDocument/2006/relationships/tags" Target="../tags/tag1023.xml"/><Relationship Id="rId1" Type="http://schemas.openxmlformats.org/officeDocument/2006/relationships/tags" Target="../tags/tag1005.xml"/><Relationship Id="rId2" Type="http://schemas.openxmlformats.org/officeDocument/2006/relationships/tags" Target="../tags/tag1006.xml"/><Relationship Id="rId3" Type="http://schemas.openxmlformats.org/officeDocument/2006/relationships/tags" Target="../tags/tag1007.xml"/><Relationship Id="rId4" Type="http://schemas.openxmlformats.org/officeDocument/2006/relationships/tags" Target="../tags/tag1008.xml"/><Relationship Id="rId5" Type="http://schemas.openxmlformats.org/officeDocument/2006/relationships/tags" Target="../tags/tag1009.xml"/><Relationship Id="rId6" Type="http://schemas.openxmlformats.org/officeDocument/2006/relationships/tags" Target="../tags/tag1010.xml"/><Relationship Id="rId7" Type="http://schemas.openxmlformats.org/officeDocument/2006/relationships/tags" Target="../tags/tag1011.xml"/><Relationship Id="rId8" Type="http://schemas.openxmlformats.org/officeDocument/2006/relationships/tags" Target="../tags/tag1012.xml"/></Relationships>
</file>

<file path=ppt/slides/_rels/slide22.xml.rels><?xml version="1.0" encoding="UTF-8" standalone="yes"?>
<Relationships xmlns="http://schemas.openxmlformats.org/package/2006/relationships"><Relationship Id="rId3" Type="http://schemas.openxmlformats.org/officeDocument/2006/relationships/tags" Target="../tags/tag1027.xml"/><Relationship Id="rId4" Type="http://schemas.openxmlformats.org/officeDocument/2006/relationships/tags" Target="../tags/tag1028.xml"/><Relationship Id="rId5" Type="http://schemas.openxmlformats.org/officeDocument/2006/relationships/tags" Target="../tags/tag1029.xml"/><Relationship Id="rId6" Type="http://schemas.openxmlformats.org/officeDocument/2006/relationships/tags" Target="../tags/tag1030.xml"/><Relationship Id="rId7" Type="http://schemas.openxmlformats.org/officeDocument/2006/relationships/slideLayout" Target="../slideLayouts/slideLayout9.xml"/><Relationship Id="rId8" Type="http://schemas.openxmlformats.org/officeDocument/2006/relationships/notesSlide" Target="../notesSlides/notesSlide22.xml"/><Relationship Id="rId9" Type="http://schemas.openxmlformats.org/officeDocument/2006/relationships/image" Target="../media/image17.png"/><Relationship Id="rId1" Type="http://schemas.openxmlformats.org/officeDocument/2006/relationships/tags" Target="../tags/tag1025.xml"/><Relationship Id="rId2" Type="http://schemas.openxmlformats.org/officeDocument/2006/relationships/tags" Target="../tags/tag1026.xml"/></Relationships>
</file>

<file path=ppt/slides/_rels/slide23.xml.rels><?xml version="1.0" encoding="UTF-8" standalone="yes"?>
<Relationships xmlns="http://schemas.openxmlformats.org/package/2006/relationships"><Relationship Id="rId3" Type="http://schemas.openxmlformats.org/officeDocument/2006/relationships/tags" Target="../tags/tag1034.xml"/><Relationship Id="rId4" Type="http://schemas.openxmlformats.org/officeDocument/2006/relationships/tags" Target="../tags/tag1035.xml"/><Relationship Id="rId5" Type="http://schemas.openxmlformats.org/officeDocument/2006/relationships/tags" Target="../tags/tag1036.xml"/><Relationship Id="rId6" Type="http://schemas.openxmlformats.org/officeDocument/2006/relationships/tags" Target="../tags/tag1037.xml"/><Relationship Id="rId7" Type="http://schemas.openxmlformats.org/officeDocument/2006/relationships/tags" Target="../tags/tag1038.xml"/><Relationship Id="rId8" Type="http://schemas.openxmlformats.org/officeDocument/2006/relationships/tags" Target="../tags/tag1039.xml"/><Relationship Id="rId9" Type="http://schemas.openxmlformats.org/officeDocument/2006/relationships/slideLayout" Target="../slideLayouts/slideLayout9.xml"/><Relationship Id="rId10" Type="http://schemas.openxmlformats.org/officeDocument/2006/relationships/notesSlide" Target="../notesSlides/notesSlide23.xml"/><Relationship Id="rId11" Type="http://schemas.openxmlformats.org/officeDocument/2006/relationships/image" Target="../media/image18.png"/><Relationship Id="rId1" Type="http://schemas.openxmlformats.org/officeDocument/2006/relationships/tags" Target="../tags/tag1032.xml"/><Relationship Id="rId2" Type="http://schemas.openxmlformats.org/officeDocument/2006/relationships/tags" Target="../tags/tag1033.xml"/></Relationships>
</file>

<file path=ppt/slides/_rels/slide24.xml.rels><?xml version="1.0" encoding="UTF-8" standalone="yes"?>
<Relationships xmlns="http://schemas.openxmlformats.org/package/2006/relationships"><Relationship Id="rId11" Type="http://schemas.openxmlformats.org/officeDocument/2006/relationships/tags" Target="../tags/tag1051.xml"/><Relationship Id="rId12" Type="http://schemas.openxmlformats.org/officeDocument/2006/relationships/tags" Target="../tags/tag1052.xml"/><Relationship Id="rId13" Type="http://schemas.openxmlformats.org/officeDocument/2006/relationships/tags" Target="../tags/tag1053.xml"/><Relationship Id="rId14" Type="http://schemas.openxmlformats.org/officeDocument/2006/relationships/tags" Target="../tags/tag1054.xml"/><Relationship Id="rId15" Type="http://schemas.openxmlformats.org/officeDocument/2006/relationships/tags" Target="../tags/tag1055.xml"/><Relationship Id="rId16" Type="http://schemas.openxmlformats.org/officeDocument/2006/relationships/slideLayout" Target="../slideLayouts/slideLayout9.xml"/><Relationship Id="rId17" Type="http://schemas.openxmlformats.org/officeDocument/2006/relationships/notesSlide" Target="../notesSlides/notesSlide24.xml"/><Relationship Id="rId18" Type="http://schemas.openxmlformats.org/officeDocument/2006/relationships/image" Target="../media/image19.gif"/><Relationship Id="rId1" Type="http://schemas.openxmlformats.org/officeDocument/2006/relationships/tags" Target="../tags/tag1041.xml"/><Relationship Id="rId2" Type="http://schemas.openxmlformats.org/officeDocument/2006/relationships/tags" Target="../tags/tag1042.xml"/><Relationship Id="rId3" Type="http://schemas.openxmlformats.org/officeDocument/2006/relationships/tags" Target="../tags/tag1043.xml"/><Relationship Id="rId4" Type="http://schemas.openxmlformats.org/officeDocument/2006/relationships/tags" Target="../tags/tag1044.xml"/><Relationship Id="rId5" Type="http://schemas.openxmlformats.org/officeDocument/2006/relationships/tags" Target="../tags/tag1045.xml"/><Relationship Id="rId6" Type="http://schemas.openxmlformats.org/officeDocument/2006/relationships/tags" Target="../tags/tag1046.xml"/><Relationship Id="rId7" Type="http://schemas.openxmlformats.org/officeDocument/2006/relationships/tags" Target="../tags/tag1047.xml"/><Relationship Id="rId8" Type="http://schemas.openxmlformats.org/officeDocument/2006/relationships/tags" Target="../tags/tag1048.xml"/><Relationship Id="rId9" Type="http://schemas.openxmlformats.org/officeDocument/2006/relationships/tags" Target="../tags/tag1049.xml"/><Relationship Id="rId10" Type="http://schemas.openxmlformats.org/officeDocument/2006/relationships/tags" Target="../tags/tag105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notesSlide" Target="../notesSlides/notesSlide25.xml"/><Relationship Id="rId1" Type="http://schemas.openxmlformats.org/officeDocument/2006/relationships/tags" Target="../tags/tag1057.xml"/><Relationship Id="rId2" Type="http://schemas.openxmlformats.org/officeDocument/2006/relationships/tags" Target="../tags/tag1058.xml"/></Relationships>
</file>

<file path=ppt/slides/_rels/slide26.xml.rels><?xml version="1.0" encoding="UTF-8" standalone="yes"?>
<Relationships xmlns="http://schemas.openxmlformats.org/package/2006/relationships"><Relationship Id="rId3" Type="http://schemas.openxmlformats.org/officeDocument/2006/relationships/tags" Target="../tags/tag1062.xml"/><Relationship Id="rId4" Type="http://schemas.openxmlformats.org/officeDocument/2006/relationships/tags" Target="../tags/tag1063.xml"/><Relationship Id="rId5" Type="http://schemas.openxmlformats.org/officeDocument/2006/relationships/tags" Target="../tags/tag1064.xml"/><Relationship Id="rId6" Type="http://schemas.openxmlformats.org/officeDocument/2006/relationships/slideLayout" Target="../slideLayouts/slideLayout9.xml"/><Relationship Id="rId7" Type="http://schemas.openxmlformats.org/officeDocument/2006/relationships/notesSlide" Target="../notesSlides/notesSlide26.xml"/><Relationship Id="rId8" Type="http://schemas.openxmlformats.org/officeDocument/2006/relationships/chart" Target="../charts/chart1.xml"/><Relationship Id="rId1" Type="http://schemas.openxmlformats.org/officeDocument/2006/relationships/tags" Target="../tags/tag1060.xml"/><Relationship Id="rId2" Type="http://schemas.openxmlformats.org/officeDocument/2006/relationships/tags" Target="../tags/tag1061.xml"/></Relationships>
</file>

<file path=ppt/slides/_rels/slide27.xml.rels><?xml version="1.0" encoding="UTF-8" standalone="yes"?>
<Relationships xmlns="http://schemas.openxmlformats.org/package/2006/relationships"><Relationship Id="rId11" Type="http://schemas.openxmlformats.org/officeDocument/2006/relationships/tags" Target="../tags/tag1076.xml"/><Relationship Id="rId12" Type="http://schemas.openxmlformats.org/officeDocument/2006/relationships/tags" Target="../tags/tag1077.xml"/><Relationship Id="rId13" Type="http://schemas.openxmlformats.org/officeDocument/2006/relationships/tags" Target="../tags/tag1078.xml"/><Relationship Id="rId14" Type="http://schemas.openxmlformats.org/officeDocument/2006/relationships/tags" Target="../tags/tag1079.xml"/><Relationship Id="rId15" Type="http://schemas.openxmlformats.org/officeDocument/2006/relationships/tags" Target="../tags/tag1080.xml"/><Relationship Id="rId16" Type="http://schemas.openxmlformats.org/officeDocument/2006/relationships/tags" Target="../tags/tag1081.xml"/><Relationship Id="rId17" Type="http://schemas.openxmlformats.org/officeDocument/2006/relationships/tags" Target="../tags/tag1082.xml"/><Relationship Id="rId18" Type="http://schemas.openxmlformats.org/officeDocument/2006/relationships/slideLayout" Target="../slideLayouts/slideLayout9.xml"/><Relationship Id="rId19" Type="http://schemas.openxmlformats.org/officeDocument/2006/relationships/notesSlide" Target="../notesSlides/notesSlide27.xml"/><Relationship Id="rId1" Type="http://schemas.openxmlformats.org/officeDocument/2006/relationships/tags" Target="../tags/tag1066.xml"/><Relationship Id="rId2" Type="http://schemas.openxmlformats.org/officeDocument/2006/relationships/tags" Target="../tags/tag1067.xml"/><Relationship Id="rId3" Type="http://schemas.openxmlformats.org/officeDocument/2006/relationships/tags" Target="../tags/tag1068.xml"/><Relationship Id="rId4" Type="http://schemas.openxmlformats.org/officeDocument/2006/relationships/tags" Target="../tags/tag1069.xml"/><Relationship Id="rId5" Type="http://schemas.openxmlformats.org/officeDocument/2006/relationships/tags" Target="../tags/tag1070.xml"/><Relationship Id="rId6" Type="http://schemas.openxmlformats.org/officeDocument/2006/relationships/tags" Target="../tags/tag1071.xml"/><Relationship Id="rId7" Type="http://schemas.openxmlformats.org/officeDocument/2006/relationships/tags" Target="../tags/tag1072.xml"/><Relationship Id="rId8" Type="http://schemas.openxmlformats.org/officeDocument/2006/relationships/tags" Target="../tags/tag1073.xml"/><Relationship Id="rId9" Type="http://schemas.openxmlformats.org/officeDocument/2006/relationships/tags" Target="../tags/tag1074.xml"/><Relationship Id="rId10" Type="http://schemas.openxmlformats.org/officeDocument/2006/relationships/tags" Target="../tags/tag1075.xml"/></Relationships>
</file>

<file path=ppt/slides/_rels/slide28.xml.rels><?xml version="1.0" encoding="UTF-8" standalone="yes"?>
<Relationships xmlns="http://schemas.openxmlformats.org/package/2006/relationships"><Relationship Id="rId3" Type="http://schemas.openxmlformats.org/officeDocument/2006/relationships/tags" Target="../tags/tag1086.xml"/><Relationship Id="rId4" Type="http://schemas.openxmlformats.org/officeDocument/2006/relationships/tags" Target="../tags/tag1087.xml"/><Relationship Id="rId5" Type="http://schemas.openxmlformats.org/officeDocument/2006/relationships/tags" Target="../tags/tag1088.xml"/><Relationship Id="rId6" Type="http://schemas.openxmlformats.org/officeDocument/2006/relationships/tags" Target="../tags/tag1089.xml"/><Relationship Id="rId7" Type="http://schemas.openxmlformats.org/officeDocument/2006/relationships/slideLayout" Target="../slideLayouts/slideLayout9.xml"/><Relationship Id="rId8" Type="http://schemas.openxmlformats.org/officeDocument/2006/relationships/notesSlide" Target="../notesSlides/notesSlide28.xml"/><Relationship Id="rId9" Type="http://schemas.openxmlformats.org/officeDocument/2006/relationships/image" Target="../media/image20.emf"/><Relationship Id="rId10" Type="http://schemas.openxmlformats.org/officeDocument/2006/relationships/image" Target="../media/image21.emf"/><Relationship Id="rId1" Type="http://schemas.openxmlformats.org/officeDocument/2006/relationships/tags" Target="../tags/tag1084.xml"/><Relationship Id="rId2" Type="http://schemas.openxmlformats.org/officeDocument/2006/relationships/tags" Target="../tags/tag1085.xml"/></Relationships>
</file>

<file path=ppt/slides/_rels/slide29.xml.rels><?xml version="1.0" encoding="UTF-8" standalone="yes"?>
<Relationships xmlns="http://schemas.openxmlformats.org/package/2006/relationships"><Relationship Id="rId9" Type="http://schemas.openxmlformats.org/officeDocument/2006/relationships/tags" Target="../tags/tag1099.xml"/><Relationship Id="rId20" Type="http://schemas.openxmlformats.org/officeDocument/2006/relationships/tags" Target="../tags/tag1110.xml"/><Relationship Id="rId21" Type="http://schemas.openxmlformats.org/officeDocument/2006/relationships/tags" Target="../tags/tag1111.xml"/><Relationship Id="rId22" Type="http://schemas.openxmlformats.org/officeDocument/2006/relationships/tags" Target="../tags/tag1112.xml"/><Relationship Id="rId23" Type="http://schemas.openxmlformats.org/officeDocument/2006/relationships/slideLayout" Target="../slideLayouts/slideLayout9.xml"/><Relationship Id="rId24" Type="http://schemas.openxmlformats.org/officeDocument/2006/relationships/notesSlide" Target="../notesSlides/notesSlide29.xml"/><Relationship Id="rId10" Type="http://schemas.openxmlformats.org/officeDocument/2006/relationships/tags" Target="../tags/tag1100.xml"/><Relationship Id="rId11" Type="http://schemas.openxmlformats.org/officeDocument/2006/relationships/tags" Target="../tags/tag1101.xml"/><Relationship Id="rId12" Type="http://schemas.openxmlformats.org/officeDocument/2006/relationships/tags" Target="../tags/tag1102.xml"/><Relationship Id="rId13" Type="http://schemas.openxmlformats.org/officeDocument/2006/relationships/tags" Target="../tags/tag1103.xml"/><Relationship Id="rId14" Type="http://schemas.openxmlformats.org/officeDocument/2006/relationships/tags" Target="../tags/tag1104.xml"/><Relationship Id="rId15" Type="http://schemas.openxmlformats.org/officeDocument/2006/relationships/tags" Target="../tags/tag1105.xml"/><Relationship Id="rId16" Type="http://schemas.openxmlformats.org/officeDocument/2006/relationships/tags" Target="../tags/tag1106.xml"/><Relationship Id="rId17" Type="http://schemas.openxmlformats.org/officeDocument/2006/relationships/tags" Target="../tags/tag1107.xml"/><Relationship Id="rId18" Type="http://schemas.openxmlformats.org/officeDocument/2006/relationships/tags" Target="../tags/tag1108.xml"/><Relationship Id="rId19" Type="http://schemas.openxmlformats.org/officeDocument/2006/relationships/tags" Target="../tags/tag1109.xml"/><Relationship Id="rId1" Type="http://schemas.openxmlformats.org/officeDocument/2006/relationships/tags" Target="../tags/tag1091.xml"/><Relationship Id="rId2" Type="http://schemas.openxmlformats.org/officeDocument/2006/relationships/tags" Target="../tags/tag1092.xml"/><Relationship Id="rId3" Type="http://schemas.openxmlformats.org/officeDocument/2006/relationships/tags" Target="../tags/tag1093.xml"/><Relationship Id="rId4" Type="http://schemas.openxmlformats.org/officeDocument/2006/relationships/tags" Target="../tags/tag1094.xml"/><Relationship Id="rId5" Type="http://schemas.openxmlformats.org/officeDocument/2006/relationships/tags" Target="../tags/tag1095.xml"/><Relationship Id="rId6" Type="http://schemas.openxmlformats.org/officeDocument/2006/relationships/tags" Target="../tags/tag1096.xml"/><Relationship Id="rId7" Type="http://schemas.openxmlformats.org/officeDocument/2006/relationships/tags" Target="../tags/tag1097.xml"/><Relationship Id="rId8" Type="http://schemas.openxmlformats.org/officeDocument/2006/relationships/tags" Target="../tags/tag1098.xml"/></Relationships>
</file>

<file path=ppt/slides/_rels/slide3.xml.rels><?xml version="1.0" encoding="UTF-8" standalone="yes"?>
<Relationships xmlns="http://schemas.openxmlformats.org/package/2006/relationships"><Relationship Id="rId13" Type="http://schemas.openxmlformats.org/officeDocument/2006/relationships/tags" Target="../tags/tag125.xml"/><Relationship Id="rId14" Type="http://schemas.openxmlformats.org/officeDocument/2006/relationships/tags" Target="../tags/tag126.xml"/><Relationship Id="rId15" Type="http://schemas.openxmlformats.org/officeDocument/2006/relationships/tags" Target="../tags/tag127.xml"/><Relationship Id="rId16" Type="http://schemas.openxmlformats.org/officeDocument/2006/relationships/tags" Target="../tags/tag128.xml"/><Relationship Id="rId17" Type="http://schemas.openxmlformats.org/officeDocument/2006/relationships/tags" Target="../tags/tag129.xml"/><Relationship Id="rId18" Type="http://schemas.openxmlformats.org/officeDocument/2006/relationships/tags" Target="../tags/tag130.xml"/><Relationship Id="rId19" Type="http://schemas.openxmlformats.org/officeDocument/2006/relationships/tags" Target="../tags/tag131.xml"/><Relationship Id="rId63" Type="http://schemas.openxmlformats.org/officeDocument/2006/relationships/tags" Target="../tags/tag175.xml"/><Relationship Id="rId64" Type="http://schemas.openxmlformats.org/officeDocument/2006/relationships/tags" Target="../tags/tag176.xml"/><Relationship Id="rId65" Type="http://schemas.openxmlformats.org/officeDocument/2006/relationships/tags" Target="../tags/tag177.xml"/><Relationship Id="rId66" Type="http://schemas.openxmlformats.org/officeDocument/2006/relationships/tags" Target="../tags/tag178.xml"/><Relationship Id="rId67" Type="http://schemas.openxmlformats.org/officeDocument/2006/relationships/tags" Target="../tags/tag179.xml"/><Relationship Id="rId68" Type="http://schemas.openxmlformats.org/officeDocument/2006/relationships/tags" Target="../tags/tag180.xml"/><Relationship Id="rId69" Type="http://schemas.openxmlformats.org/officeDocument/2006/relationships/tags" Target="../tags/tag181.xml"/><Relationship Id="rId50" Type="http://schemas.openxmlformats.org/officeDocument/2006/relationships/tags" Target="../tags/tag162.xml"/><Relationship Id="rId51" Type="http://schemas.openxmlformats.org/officeDocument/2006/relationships/tags" Target="../tags/tag163.xml"/><Relationship Id="rId52" Type="http://schemas.openxmlformats.org/officeDocument/2006/relationships/tags" Target="../tags/tag164.xml"/><Relationship Id="rId53" Type="http://schemas.openxmlformats.org/officeDocument/2006/relationships/tags" Target="../tags/tag165.xml"/><Relationship Id="rId54" Type="http://schemas.openxmlformats.org/officeDocument/2006/relationships/tags" Target="../tags/tag166.xml"/><Relationship Id="rId55" Type="http://schemas.openxmlformats.org/officeDocument/2006/relationships/tags" Target="../tags/tag167.xml"/><Relationship Id="rId56" Type="http://schemas.openxmlformats.org/officeDocument/2006/relationships/tags" Target="../tags/tag168.xml"/><Relationship Id="rId57" Type="http://schemas.openxmlformats.org/officeDocument/2006/relationships/tags" Target="../tags/tag169.xml"/><Relationship Id="rId58" Type="http://schemas.openxmlformats.org/officeDocument/2006/relationships/tags" Target="../tags/tag170.xml"/><Relationship Id="rId59" Type="http://schemas.openxmlformats.org/officeDocument/2006/relationships/tags" Target="../tags/tag171.xml"/><Relationship Id="rId40" Type="http://schemas.openxmlformats.org/officeDocument/2006/relationships/tags" Target="../tags/tag152.xml"/><Relationship Id="rId41" Type="http://schemas.openxmlformats.org/officeDocument/2006/relationships/tags" Target="../tags/tag153.xml"/><Relationship Id="rId42" Type="http://schemas.openxmlformats.org/officeDocument/2006/relationships/tags" Target="../tags/tag154.xml"/><Relationship Id="rId43" Type="http://schemas.openxmlformats.org/officeDocument/2006/relationships/tags" Target="../tags/tag155.xml"/><Relationship Id="rId44" Type="http://schemas.openxmlformats.org/officeDocument/2006/relationships/tags" Target="../tags/tag156.xml"/><Relationship Id="rId45" Type="http://schemas.openxmlformats.org/officeDocument/2006/relationships/tags" Target="../tags/tag157.xml"/><Relationship Id="rId46" Type="http://schemas.openxmlformats.org/officeDocument/2006/relationships/tags" Target="../tags/tag158.xml"/><Relationship Id="rId47" Type="http://schemas.openxmlformats.org/officeDocument/2006/relationships/tags" Target="../tags/tag159.xml"/><Relationship Id="rId48" Type="http://schemas.openxmlformats.org/officeDocument/2006/relationships/tags" Target="../tags/tag160.xml"/><Relationship Id="rId49" Type="http://schemas.openxmlformats.org/officeDocument/2006/relationships/tags" Target="../tags/tag161.xml"/><Relationship Id="rId1" Type="http://schemas.openxmlformats.org/officeDocument/2006/relationships/tags" Target="../tags/tag113.xml"/><Relationship Id="rId2" Type="http://schemas.openxmlformats.org/officeDocument/2006/relationships/tags" Target="../tags/tag114.xml"/><Relationship Id="rId3" Type="http://schemas.openxmlformats.org/officeDocument/2006/relationships/tags" Target="../tags/tag115.xml"/><Relationship Id="rId4" Type="http://schemas.openxmlformats.org/officeDocument/2006/relationships/tags" Target="../tags/tag116.xml"/><Relationship Id="rId5" Type="http://schemas.openxmlformats.org/officeDocument/2006/relationships/tags" Target="../tags/tag117.xml"/><Relationship Id="rId6" Type="http://schemas.openxmlformats.org/officeDocument/2006/relationships/tags" Target="../tags/tag118.xml"/><Relationship Id="rId7" Type="http://schemas.openxmlformats.org/officeDocument/2006/relationships/tags" Target="../tags/tag119.xml"/><Relationship Id="rId8" Type="http://schemas.openxmlformats.org/officeDocument/2006/relationships/tags" Target="../tags/tag120.xml"/><Relationship Id="rId9" Type="http://schemas.openxmlformats.org/officeDocument/2006/relationships/tags" Target="../tags/tag121.xml"/><Relationship Id="rId30" Type="http://schemas.openxmlformats.org/officeDocument/2006/relationships/tags" Target="../tags/tag142.xml"/><Relationship Id="rId31" Type="http://schemas.openxmlformats.org/officeDocument/2006/relationships/tags" Target="../tags/tag143.xml"/><Relationship Id="rId32" Type="http://schemas.openxmlformats.org/officeDocument/2006/relationships/tags" Target="../tags/tag144.xml"/><Relationship Id="rId33" Type="http://schemas.openxmlformats.org/officeDocument/2006/relationships/tags" Target="../tags/tag145.xml"/><Relationship Id="rId34" Type="http://schemas.openxmlformats.org/officeDocument/2006/relationships/tags" Target="../tags/tag146.xml"/><Relationship Id="rId35" Type="http://schemas.openxmlformats.org/officeDocument/2006/relationships/tags" Target="../tags/tag147.xml"/><Relationship Id="rId36" Type="http://schemas.openxmlformats.org/officeDocument/2006/relationships/tags" Target="../tags/tag148.xml"/><Relationship Id="rId37" Type="http://schemas.openxmlformats.org/officeDocument/2006/relationships/tags" Target="../tags/tag149.xml"/><Relationship Id="rId38" Type="http://schemas.openxmlformats.org/officeDocument/2006/relationships/tags" Target="../tags/tag150.xml"/><Relationship Id="rId39" Type="http://schemas.openxmlformats.org/officeDocument/2006/relationships/tags" Target="../tags/tag151.xml"/><Relationship Id="rId70" Type="http://schemas.openxmlformats.org/officeDocument/2006/relationships/tags" Target="../tags/tag182.xml"/><Relationship Id="rId71" Type="http://schemas.openxmlformats.org/officeDocument/2006/relationships/tags" Target="../tags/tag183.xml"/><Relationship Id="rId72" Type="http://schemas.openxmlformats.org/officeDocument/2006/relationships/tags" Target="../tags/tag184.xml"/><Relationship Id="rId20" Type="http://schemas.openxmlformats.org/officeDocument/2006/relationships/tags" Target="../tags/tag132.xml"/><Relationship Id="rId21" Type="http://schemas.openxmlformats.org/officeDocument/2006/relationships/tags" Target="../tags/tag133.xml"/><Relationship Id="rId22" Type="http://schemas.openxmlformats.org/officeDocument/2006/relationships/tags" Target="../tags/tag134.xml"/><Relationship Id="rId23" Type="http://schemas.openxmlformats.org/officeDocument/2006/relationships/tags" Target="../tags/tag135.xml"/><Relationship Id="rId24" Type="http://schemas.openxmlformats.org/officeDocument/2006/relationships/tags" Target="../tags/tag136.xml"/><Relationship Id="rId25" Type="http://schemas.openxmlformats.org/officeDocument/2006/relationships/tags" Target="../tags/tag137.xml"/><Relationship Id="rId26" Type="http://schemas.openxmlformats.org/officeDocument/2006/relationships/tags" Target="../tags/tag138.xml"/><Relationship Id="rId27" Type="http://schemas.openxmlformats.org/officeDocument/2006/relationships/tags" Target="../tags/tag139.xml"/><Relationship Id="rId28" Type="http://schemas.openxmlformats.org/officeDocument/2006/relationships/tags" Target="../tags/tag140.xml"/><Relationship Id="rId29" Type="http://schemas.openxmlformats.org/officeDocument/2006/relationships/tags" Target="../tags/tag141.xml"/><Relationship Id="rId73" Type="http://schemas.openxmlformats.org/officeDocument/2006/relationships/tags" Target="../tags/tag185.xml"/><Relationship Id="rId74" Type="http://schemas.openxmlformats.org/officeDocument/2006/relationships/tags" Target="../tags/tag186.xml"/><Relationship Id="rId75" Type="http://schemas.openxmlformats.org/officeDocument/2006/relationships/tags" Target="../tags/tag187.xml"/><Relationship Id="rId76" Type="http://schemas.openxmlformats.org/officeDocument/2006/relationships/slideLayout" Target="../slideLayouts/slideLayout9.xml"/><Relationship Id="rId77" Type="http://schemas.openxmlformats.org/officeDocument/2006/relationships/notesSlide" Target="../notesSlides/notesSlide3.xml"/><Relationship Id="rId60" Type="http://schemas.openxmlformats.org/officeDocument/2006/relationships/tags" Target="../tags/tag172.xml"/><Relationship Id="rId61" Type="http://schemas.openxmlformats.org/officeDocument/2006/relationships/tags" Target="../tags/tag173.xml"/><Relationship Id="rId62" Type="http://schemas.openxmlformats.org/officeDocument/2006/relationships/tags" Target="../tags/tag174.xml"/><Relationship Id="rId10" Type="http://schemas.openxmlformats.org/officeDocument/2006/relationships/tags" Target="../tags/tag122.xml"/><Relationship Id="rId11" Type="http://schemas.openxmlformats.org/officeDocument/2006/relationships/tags" Target="../tags/tag123.xml"/><Relationship Id="rId12" Type="http://schemas.openxmlformats.org/officeDocument/2006/relationships/tags" Target="../tags/tag124.xml"/></Relationships>
</file>

<file path=ppt/slides/_rels/slide30.xml.rels><?xml version="1.0" encoding="UTF-8" standalone="yes"?>
<Relationships xmlns="http://schemas.openxmlformats.org/package/2006/relationships"><Relationship Id="rId11" Type="http://schemas.openxmlformats.org/officeDocument/2006/relationships/tags" Target="../tags/tag1124.xml"/><Relationship Id="rId12" Type="http://schemas.openxmlformats.org/officeDocument/2006/relationships/tags" Target="../tags/tag1125.xml"/><Relationship Id="rId13" Type="http://schemas.openxmlformats.org/officeDocument/2006/relationships/tags" Target="../tags/tag1126.xml"/><Relationship Id="rId14" Type="http://schemas.openxmlformats.org/officeDocument/2006/relationships/slideLayout" Target="../slideLayouts/slideLayout9.xml"/><Relationship Id="rId15" Type="http://schemas.openxmlformats.org/officeDocument/2006/relationships/notesSlide" Target="../notesSlides/notesSlide30.xml"/><Relationship Id="rId1" Type="http://schemas.openxmlformats.org/officeDocument/2006/relationships/tags" Target="../tags/tag1114.xml"/><Relationship Id="rId2" Type="http://schemas.openxmlformats.org/officeDocument/2006/relationships/tags" Target="../tags/tag1115.xml"/><Relationship Id="rId3" Type="http://schemas.openxmlformats.org/officeDocument/2006/relationships/tags" Target="../tags/tag1116.xml"/><Relationship Id="rId4" Type="http://schemas.openxmlformats.org/officeDocument/2006/relationships/tags" Target="../tags/tag1117.xml"/><Relationship Id="rId5" Type="http://schemas.openxmlformats.org/officeDocument/2006/relationships/tags" Target="../tags/tag1118.xml"/><Relationship Id="rId6" Type="http://schemas.openxmlformats.org/officeDocument/2006/relationships/tags" Target="../tags/tag1119.xml"/><Relationship Id="rId7" Type="http://schemas.openxmlformats.org/officeDocument/2006/relationships/tags" Target="../tags/tag1120.xml"/><Relationship Id="rId8" Type="http://schemas.openxmlformats.org/officeDocument/2006/relationships/tags" Target="../tags/tag1121.xml"/><Relationship Id="rId9" Type="http://schemas.openxmlformats.org/officeDocument/2006/relationships/tags" Target="../tags/tag1122.xml"/><Relationship Id="rId10" Type="http://schemas.openxmlformats.org/officeDocument/2006/relationships/tags" Target="../tags/tag1123.xml"/></Relationships>
</file>

<file path=ppt/slides/_rels/slide31.xml.rels><?xml version="1.0" encoding="UTF-8" standalone="yes"?>
<Relationships xmlns="http://schemas.openxmlformats.org/package/2006/relationships"><Relationship Id="rId11" Type="http://schemas.openxmlformats.org/officeDocument/2006/relationships/tags" Target="../tags/tag1138.xml"/><Relationship Id="rId12" Type="http://schemas.openxmlformats.org/officeDocument/2006/relationships/tags" Target="../tags/tag1139.xml"/><Relationship Id="rId13" Type="http://schemas.openxmlformats.org/officeDocument/2006/relationships/tags" Target="../tags/tag1140.xml"/><Relationship Id="rId14" Type="http://schemas.openxmlformats.org/officeDocument/2006/relationships/slideLayout" Target="../slideLayouts/slideLayout9.xml"/><Relationship Id="rId15" Type="http://schemas.openxmlformats.org/officeDocument/2006/relationships/notesSlide" Target="../notesSlides/notesSlide31.xml"/><Relationship Id="rId1" Type="http://schemas.openxmlformats.org/officeDocument/2006/relationships/tags" Target="../tags/tag1128.xml"/><Relationship Id="rId2" Type="http://schemas.openxmlformats.org/officeDocument/2006/relationships/tags" Target="../tags/tag1129.xml"/><Relationship Id="rId3" Type="http://schemas.openxmlformats.org/officeDocument/2006/relationships/tags" Target="../tags/tag1130.xml"/><Relationship Id="rId4" Type="http://schemas.openxmlformats.org/officeDocument/2006/relationships/tags" Target="../tags/tag1131.xml"/><Relationship Id="rId5" Type="http://schemas.openxmlformats.org/officeDocument/2006/relationships/tags" Target="../tags/tag1132.xml"/><Relationship Id="rId6" Type="http://schemas.openxmlformats.org/officeDocument/2006/relationships/tags" Target="../tags/tag1133.xml"/><Relationship Id="rId7" Type="http://schemas.openxmlformats.org/officeDocument/2006/relationships/tags" Target="../tags/tag1134.xml"/><Relationship Id="rId8" Type="http://schemas.openxmlformats.org/officeDocument/2006/relationships/tags" Target="../tags/tag1135.xml"/><Relationship Id="rId9" Type="http://schemas.openxmlformats.org/officeDocument/2006/relationships/tags" Target="../tags/tag1136.xml"/><Relationship Id="rId10" Type="http://schemas.openxmlformats.org/officeDocument/2006/relationships/tags" Target="../tags/tag1137.xml"/></Relationships>
</file>

<file path=ppt/slides/_rels/slide32.xml.rels><?xml version="1.0" encoding="UTF-8" standalone="yes"?>
<Relationships xmlns="http://schemas.openxmlformats.org/package/2006/relationships"><Relationship Id="rId3" Type="http://schemas.openxmlformats.org/officeDocument/2006/relationships/tags" Target="../tags/tag1144.xml"/><Relationship Id="rId4" Type="http://schemas.openxmlformats.org/officeDocument/2006/relationships/tags" Target="../tags/tag1145.xml"/><Relationship Id="rId5" Type="http://schemas.openxmlformats.org/officeDocument/2006/relationships/tags" Target="../tags/tag1146.xml"/><Relationship Id="rId6" Type="http://schemas.openxmlformats.org/officeDocument/2006/relationships/tags" Target="../tags/tag1147.xml"/><Relationship Id="rId7" Type="http://schemas.openxmlformats.org/officeDocument/2006/relationships/tags" Target="../tags/tag1148.xml"/><Relationship Id="rId8" Type="http://schemas.openxmlformats.org/officeDocument/2006/relationships/slideLayout" Target="../slideLayouts/slideLayout9.xml"/><Relationship Id="rId9" Type="http://schemas.openxmlformats.org/officeDocument/2006/relationships/notesSlide" Target="../notesSlides/notesSlide32.xml"/><Relationship Id="rId10" Type="http://schemas.openxmlformats.org/officeDocument/2006/relationships/image" Target="../media/image22.gif"/><Relationship Id="rId11" Type="http://schemas.openxmlformats.org/officeDocument/2006/relationships/hyperlink" Target="http://www.rsc.org/ej/JM/2010/b925409a/b925409a-f2.gif" TargetMode="External"/><Relationship Id="rId1" Type="http://schemas.openxmlformats.org/officeDocument/2006/relationships/tags" Target="../tags/tag1142.xml"/><Relationship Id="rId2" Type="http://schemas.openxmlformats.org/officeDocument/2006/relationships/tags" Target="../tags/tag1143.xml"/></Relationships>
</file>

<file path=ppt/slides/_rels/slide33.xml.rels><?xml version="1.0" encoding="UTF-8" standalone="yes"?>
<Relationships xmlns="http://schemas.openxmlformats.org/package/2006/relationships"><Relationship Id="rId9" Type="http://schemas.openxmlformats.org/officeDocument/2006/relationships/tags" Target="../tags/tag1158.xml"/><Relationship Id="rId20" Type="http://schemas.openxmlformats.org/officeDocument/2006/relationships/notesSlide" Target="../notesSlides/notesSlide33.xml"/><Relationship Id="rId10" Type="http://schemas.openxmlformats.org/officeDocument/2006/relationships/tags" Target="../tags/tag1159.xml"/><Relationship Id="rId11" Type="http://schemas.openxmlformats.org/officeDocument/2006/relationships/tags" Target="../tags/tag1160.xml"/><Relationship Id="rId12" Type="http://schemas.openxmlformats.org/officeDocument/2006/relationships/tags" Target="../tags/tag1161.xml"/><Relationship Id="rId13" Type="http://schemas.openxmlformats.org/officeDocument/2006/relationships/tags" Target="../tags/tag1162.xml"/><Relationship Id="rId14" Type="http://schemas.openxmlformats.org/officeDocument/2006/relationships/tags" Target="../tags/tag1163.xml"/><Relationship Id="rId15" Type="http://schemas.openxmlformats.org/officeDocument/2006/relationships/tags" Target="../tags/tag1164.xml"/><Relationship Id="rId16" Type="http://schemas.openxmlformats.org/officeDocument/2006/relationships/tags" Target="../tags/tag1165.xml"/><Relationship Id="rId17" Type="http://schemas.openxmlformats.org/officeDocument/2006/relationships/tags" Target="../tags/tag1166.xml"/><Relationship Id="rId18" Type="http://schemas.openxmlformats.org/officeDocument/2006/relationships/tags" Target="../tags/tag1167.xml"/><Relationship Id="rId19" Type="http://schemas.openxmlformats.org/officeDocument/2006/relationships/slideLayout" Target="../slideLayouts/slideLayout9.xml"/><Relationship Id="rId1" Type="http://schemas.openxmlformats.org/officeDocument/2006/relationships/tags" Target="../tags/tag1150.xml"/><Relationship Id="rId2" Type="http://schemas.openxmlformats.org/officeDocument/2006/relationships/tags" Target="../tags/tag1151.xml"/><Relationship Id="rId3" Type="http://schemas.openxmlformats.org/officeDocument/2006/relationships/tags" Target="../tags/tag1152.xml"/><Relationship Id="rId4" Type="http://schemas.openxmlformats.org/officeDocument/2006/relationships/tags" Target="../tags/tag1153.xml"/><Relationship Id="rId5" Type="http://schemas.openxmlformats.org/officeDocument/2006/relationships/tags" Target="../tags/tag1154.xml"/><Relationship Id="rId6" Type="http://schemas.openxmlformats.org/officeDocument/2006/relationships/tags" Target="../tags/tag1155.xml"/><Relationship Id="rId7" Type="http://schemas.openxmlformats.org/officeDocument/2006/relationships/tags" Target="../tags/tag1156.xml"/><Relationship Id="rId8" Type="http://schemas.openxmlformats.org/officeDocument/2006/relationships/tags" Target="../tags/tag1157.xml"/></Relationships>
</file>

<file path=ppt/slides/_rels/slide34.xml.rels><?xml version="1.0" encoding="UTF-8" standalone="yes"?>
<Relationships xmlns="http://schemas.openxmlformats.org/package/2006/relationships"><Relationship Id="rId11" Type="http://schemas.openxmlformats.org/officeDocument/2006/relationships/tags" Target="../tags/tag1179.xml"/><Relationship Id="rId12" Type="http://schemas.openxmlformats.org/officeDocument/2006/relationships/tags" Target="../tags/tag1180.xml"/><Relationship Id="rId13" Type="http://schemas.openxmlformats.org/officeDocument/2006/relationships/tags" Target="../tags/tag1181.xml"/><Relationship Id="rId14" Type="http://schemas.openxmlformats.org/officeDocument/2006/relationships/tags" Target="../tags/tag1182.xml"/><Relationship Id="rId15" Type="http://schemas.openxmlformats.org/officeDocument/2006/relationships/tags" Target="../tags/tag1183.xml"/><Relationship Id="rId16" Type="http://schemas.openxmlformats.org/officeDocument/2006/relationships/tags" Target="../tags/tag1184.xml"/><Relationship Id="rId17" Type="http://schemas.openxmlformats.org/officeDocument/2006/relationships/tags" Target="../tags/tag1185.xml"/><Relationship Id="rId18" Type="http://schemas.openxmlformats.org/officeDocument/2006/relationships/slideLayout" Target="../slideLayouts/slideLayout9.xml"/><Relationship Id="rId19" Type="http://schemas.openxmlformats.org/officeDocument/2006/relationships/notesSlide" Target="../notesSlides/notesSlide34.xml"/><Relationship Id="rId1" Type="http://schemas.openxmlformats.org/officeDocument/2006/relationships/tags" Target="../tags/tag1169.xml"/><Relationship Id="rId2" Type="http://schemas.openxmlformats.org/officeDocument/2006/relationships/tags" Target="../tags/tag1170.xml"/><Relationship Id="rId3" Type="http://schemas.openxmlformats.org/officeDocument/2006/relationships/tags" Target="../tags/tag1171.xml"/><Relationship Id="rId4" Type="http://schemas.openxmlformats.org/officeDocument/2006/relationships/tags" Target="../tags/tag1172.xml"/><Relationship Id="rId5" Type="http://schemas.openxmlformats.org/officeDocument/2006/relationships/tags" Target="../tags/tag1173.xml"/><Relationship Id="rId6" Type="http://schemas.openxmlformats.org/officeDocument/2006/relationships/tags" Target="../tags/tag1174.xml"/><Relationship Id="rId7" Type="http://schemas.openxmlformats.org/officeDocument/2006/relationships/tags" Target="../tags/tag1175.xml"/><Relationship Id="rId8" Type="http://schemas.openxmlformats.org/officeDocument/2006/relationships/tags" Target="../tags/tag1176.xml"/><Relationship Id="rId9" Type="http://schemas.openxmlformats.org/officeDocument/2006/relationships/tags" Target="../tags/tag1177.xml"/><Relationship Id="rId10" Type="http://schemas.openxmlformats.org/officeDocument/2006/relationships/tags" Target="../tags/tag1178.xml"/></Relationships>
</file>

<file path=ppt/slides/_rels/slide35.xml.rels><?xml version="1.0" encoding="UTF-8" standalone="yes"?>
<Relationships xmlns="http://schemas.openxmlformats.org/package/2006/relationships"><Relationship Id="rId46" Type="http://schemas.openxmlformats.org/officeDocument/2006/relationships/slideLayout" Target="../slideLayouts/slideLayout2.xml"/><Relationship Id="rId47" Type="http://schemas.openxmlformats.org/officeDocument/2006/relationships/notesSlide" Target="../notesSlides/notesSlide35.xml"/><Relationship Id="rId48" Type="http://schemas.openxmlformats.org/officeDocument/2006/relationships/image" Target="../media/image23.png"/><Relationship Id="rId20" Type="http://schemas.openxmlformats.org/officeDocument/2006/relationships/tags" Target="../tags/tag1206.xml"/><Relationship Id="rId21" Type="http://schemas.openxmlformats.org/officeDocument/2006/relationships/tags" Target="../tags/tag1207.xml"/><Relationship Id="rId22" Type="http://schemas.openxmlformats.org/officeDocument/2006/relationships/tags" Target="../tags/tag1208.xml"/><Relationship Id="rId23" Type="http://schemas.openxmlformats.org/officeDocument/2006/relationships/tags" Target="../tags/tag1209.xml"/><Relationship Id="rId24" Type="http://schemas.openxmlformats.org/officeDocument/2006/relationships/tags" Target="../tags/tag1210.xml"/><Relationship Id="rId25" Type="http://schemas.openxmlformats.org/officeDocument/2006/relationships/tags" Target="../tags/tag1211.xml"/><Relationship Id="rId26" Type="http://schemas.openxmlformats.org/officeDocument/2006/relationships/tags" Target="../tags/tag1212.xml"/><Relationship Id="rId27" Type="http://schemas.openxmlformats.org/officeDocument/2006/relationships/tags" Target="../tags/tag1213.xml"/><Relationship Id="rId28" Type="http://schemas.openxmlformats.org/officeDocument/2006/relationships/tags" Target="../tags/tag1214.xml"/><Relationship Id="rId29" Type="http://schemas.openxmlformats.org/officeDocument/2006/relationships/tags" Target="../tags/tag1215.xml"/><Relationship Id="rId1" Type="http://schemas.openxmlformats.org/officeDocument/2006/relationships/tags" Target="../tags/tag1187.xml"/><Relationship Id="rId2" Type="http://schemas.openxmlformats.org/officeDocument/2006/relationships/tags" Target="../tags/tag1188.xml"/><Relationship Id="rId3" Type="http://schemas.openxmlformats.org/officeDocument/2006/relationships/tags" Target="../tags/tag1189.xml"/><Relationship Id="rId4" Type="http://schemas.openxmlformats.org/officeDocument/2006/relationships/tags" Target="../tags/tag1190.xml"/><Relationship Id="rId5" Type="http://schemas.openxmlformats.org/officeDocument/2006/relationships/tags" Target="../tags/tag1191.xml"/><Relationship Id="rId30" Type="http://schemas.openxmlformats.org/officeDocument/2006/relationships/tags" Target="../tags/tag1216.xml"/><Relationship Id="rId31" Type="http://schemas.openxmlformats.org/officeDocument/2006/relationships/tags" Target="../tags/tag1217.xml"/><Relationship Id="rId32" Type="http://schemas.openxmlformats.org/officeDocument/2006/relationships/tags" Target="../tags/tag1218.xml"/><Relationship Id="rId9" Type="http://schemas.openxmlformats.org/officeDocument/2006/relationships/tags" Target="../tags/tag1195.xml"/><Relationship Id="rId6" Type="http://schemas.openxmlformats.org/officeDocument/2006/relationships/tags" Target="../tags/tag1192.xml"/><Relationship Id="rId7" Type="http://schemas.openxmlformats.org/officeDocument/2006/relationships/tags" Target="../tags/tag1193.xml"/><Relationship Id="rId8" Type="http://schemas.openxmlformats.org/officeDocument/2006/relationships/tags" Target="../tags/tag1194.xml"/><Relationship Id="rId33" Type="http://schemas.openxmlformats.org/officeDocument/2006/relationships/tags" Target="../tags/tag1219.xml"/><Relationship Id="rId34" Type="http://schemas.openxmlformats.org/officeDocument/2006/relationships/tags" Target="../tags/tag1220.xml"/><Relationship Id="rId35" Type="http://schemas.openxmlformats.org/officeDocument/2006/relationships/tags" Target="../tags/tag1221.xml"/><Relationship Id="rId36" Type="http://schemas.openxmlformats.org/officeDocument/2006/relationships/tags" Target="../tags/tag1222.xml"/><Relationship Id="rId10" Type="http://schemas.openxmlformats.org/officeDocument/2006/relationships/tags" Target="../tags/tag1196.xml"/><Relationship Id="rId11" Type="http://schemas.openxmlformats.org/officeDocument/2006/relationships/tags" Target="../tags/tag1197.xml"/><Relationship Id="rId12" Type="http://schemas.openxmlformats.org/officeDocument/2006/relationships/tags" Target="../tags/tag1198.xml"/><Relationship Id="rId13" Type="http://schemas.openxmlformats.org/officeDocument/2006/relationships/tags" Target="../tags/tag1199.xml"/><Relationship Id="rId14" Type="http://schemas.openxmlformats.org/officeDocument/2006/relationships/tags" Target="../tags/tag1200.xml"/><Relationship Id="rId15" Type="http://schemas.openxmlformats.org/officeDocument/2006/relationships/tags" Target="../tags/tag1201.xml"/><Relationship Id="rId16" Type="http://schemas.openxmlformats.org/officeDocument/2006/relationships/tags" Target="../tags/tag1202.xml"/><Relationship Id="rId17" Type="http://schemas.openxmlformats.org/officeDocument/2006/relationships/tags" Target="../tags/tag1203.xml"/><Relationship Id="rId18" Type="http://schemas.openxmlformats.org/officeDocument/2006/relationships/tags" Target="../tags/tag1204.xml"/><Relationship Id="rId19" Type="http://schemas.openxmlformats.org/officeDocument/2006/relationships/tags" Target="../tags/tag1205.xml"/><Relationship Id="rId37" Type="http://schemas.openxmlformats.org/officeDocument/2006/relationships/tags" Target="../tags/tag1223.xml"/><Relationship Id="rId38" Type="http://schemas.openxmlformats.org/officeDocument/2006/relationships/tags" Target="../tags/tag1224.xml"/><Relationship Id="rId39" Type="http://schemas.openxmlformats.org/officeDocument/2006/relationships/tags" Target="../tags/tag1225.xml"/><Relationship Id="rId40" Type="http://schemas.openxmlformats.org/officeDocument/2006/relationships/tags" Target="../tags/tag1226.xml"/><Relationship Id="rId41" Type="http://schemas.openxmlformats.org/officeDocument/2006/relationships/tags" Target="../tags/tag1227.xml"/><Relationship Id="rId42" Type="http://schemas.openxmlformats.org/officeDocument/2006/relationships/tags" Target="../tags/tag1228.xml"/><Relationship Id="rId43" Type="http://schemas.openxmlformats.org/officeDocument/2006/relationships/tags" Target="../tags/tag1229.xml"/><Relationship Id="rId44" Type="http://schemas.openxmlformats.org/officeDocument/2006/relationships/tags" Target="../tags/tag1230.xml"/><Relationship Id="rId45" Type="http://schemas.openxmlformats.org/officeDocument/2006/relationships/tags" Target="../tags/tag1231.xml"/></Relationships>
</file>

<file path=ppt/slides/_rels/slide36.xml.rels><?xml version="1.0" encoding="UTF-8" standalone="yes"?>
<Relationships xmlns="http://schemas.openxmlformats.org/package/2006/relationships"><Relationship Id="rId13" Type="http://schemas.openxmlformats.org/officeDocument/2006/relationships/tags" Target="../tags/tag1245.xml"/><Relationship Id="rId14" Type="http://schemas.openxmlformats.org/officeDocument/2006/relationships/tags" Target="../tags/tag1246.xml"/><Relationship Id="rId15" Type="http://schemas.openxmlformats.org/officeDocument/2006/relationships/tags" Target="../tags/tag1247.xml"/><Relationship Id="rId16" Type="http://schemas.openxmlformats.org/officeDocument/2006/relationships/tags" Target="../tags/tag1248.xml"/><Relationship Id="rId17" Type="http://schemas.openxmlformats.org/officeDocument/2006/relationships/tags" Target="../tags/tag1249.xml"/><Relationship Id="rId18" Type="http://schemas.openxmlformats.org/officeDocument/2006/relationships/tags" Target="../tags/tag1250.xml"/><Relationship Id="rId19" Type="http://schemas.openxmlformats.org/officeDocument/2006/relationships/tags" Target="../tags/tag1251.xml"/><Relationship Id="rId63" Type="http://schemas.openxmlformats.org/officeDocument/2006/relationships/tags" Target="../tags/tag1295.xml"/><Relationship Id="rId64" Type="http://schemas.openxmlformats.org/officeDocument/2006/relationships/slideLayout" Target="../slideLayouts/slideLayout9.xml"/><Relationship Id="rId65" Type="http://schemas.openxmlformats.org/officeDocument/2006/relationships/notesSlide" Target="../notesSlides/notesSlide36.xml"/><Relationship Id="rId66" Type="http://schemas.openxmlformats.org/officeDocument/2006/relationships/image" Target="../media/image24.jpeg"/><Relationship Id="rId67" Type="http://schemas.openxmlformats.org/officeDocument/2006/relationships/image" Target="../media/image25.gif"/><Relationship Id="rId68" Type="http://schemas.openxmlformats.org/officeDocument/2006/relationships/image" Target="../media/image12.jpeg"/><Relationship Id="rId50" Type="http://schemas.openxmlformats.org/officeDocument/2006/relationships/tags" Target="../tags/tag1282.xml"/><Relationship Id="rId51" Type="http://schemas.openxmlformats.org/officeDocument/2006/relationships/tags" Target="../tags/tag1283.xml"/><Relationship Id="rId52" Type="http://schemas.openxmlformats.org/officeDocument/2006/relationships/tags" Target="../tags/tag1284.xml"/><Relationship Id="rId53" Type="http://schemas.openxmlformats.org/officeDocument/2006/relationships/tags" Target="../tags/tag1285.xml"/><Relationship Id="rId54" Type="http://schemas.openxmlformats.org/officeDocument/2006/relationships/tags" Target="../tags/tag1286.xml"/><Relationship Id="rId55" Type="http://schemas.openxmlformats.org/officeDocument/2006/relationships/tags" Target="../tags/tag1287.xml"/><Relationship Id="rId56" Type="http://schemas.openxmlformats.org/officeDocument/2006/relationships/tags" Target="../tags/tag1288.xml"/><Relationship Id="rId57" Type="http://schemas.openxmlformats.org/officeDocument/2006/relationships/tags" Target="../tags/tag1289.xml"/><Relationship Id="rId58" Type="http://schemas.openxmlformats.org/officeDocument/2006/relationships/tags" Target="../tags/tag1290.xml"/><Relationship Id="rId59" Type="http://schemas.openxmlformats.org/officeDocument/2006/relationships/tags" Target="../tags/tag1291.xml"/><Relationship Id="rId40" Type="http://schemas.openxmlformats.org/officeDocument/2006/relationships/tags" Target="../tags/tag1272.xml"/><Relationship Id="rId41" Type="http://schemas.openxmlformats.org/officeDocument/2006/relationships/tags" Target="../tags/tag1273.xml"/><Relationship Id="rId42" Type="http://schemas.openxmlformats.org/officeDocument/2006/relationships/tags" Target="../tags/tag1274.xml"/><Relationship Id="rId43" Type="http://schemas.openxmlformats.org/officeDocument/2006/relationships/tags" Target="../tags/tag1275.xml"/><Relationship Id="rId44" Type="http://schemas.openxmlformats.org/officeDocument/2006/relationships/tags" Target="../tags/tag1276.xml"/><Relationship Id="rId45" Type="http://schemas.openxmlformats.org/officeDocument/2006/relationships/tags" Target="../tags/tag1277.xml"/><Relationship Id="rId46" Type="http://schemas.openxmlformats.org/officeDocument/2006/relationships/tags" Target="../tags/tag1278.xml"/><Relationship Id="rId47" Type="http://schemas.openxmlformats.org/officeDocument/2006/relationships/tags" Target="../tags/tag1279.xml"/><Relationship Id="rId48" Type="http://schemas.openxmlformats.org/officeDocument/2006/relationships/tags" Target="../tags/tag1280.xml"/><Relationship Id="rId49" Type="http://schemas.openxmlformats.org/officeDocument/2006/relationships/tags" Target="../tags/tag1281.xml"/><Relationship Id="rId1" Type="http://schemas.openxmlformats.org/officeDocument/2006/relationships/tags" Target="../tags/tag1233.xml"/><Relationship Id="rId2" Type="http://schemas.openxmlformats.org/officeDocument/2006/relationships/tags" Target="../tags/tag1234.xml"/><Relationship Id="rId3" Type="http://schemas.openxmlformats.org/officeDocument/2006/relationships/tags" Target="../tags/tag1235.xml"/><Relationship Id="rId4" Type="http://schemas.openxmlformats.org/officeDocument/2006/relationships/tags" Target="../tags/tag1236.xml"/><Relationship Id="rId5" Type="http://schemas.openxmlformats.org/officeDocument/2006/relationships/tags" Target="../tags/tag1237.xml"/><Relationship Id="rId6" Type="http://schemas.openxmlformats.org/officeDocument/2006/relationships/tags" Target="../tags/tag1238.xml"/><Relationship Id="rId7" Type="http://schemas.openxmlformats.org/officeDocument/2006/relationships/tags" Target="../tags/tag1239.xml"/><Relationship Id="rId8" Type="http://schemas.openxmlformats.org/officeDocument/2006/relationships/tags" Target="../tags/tag1240.xml"/><Relationship Id="rId9" Type="http://schemas.openxmlformats.org/officeDocument/2006/relationships/tags" Target="../tags/tag1241.xml"/><Relationship Id="rId30" Type="http://schemas.openxmlformats.org/officeDocument/2006/relationships/tags" Target="../tags/tag1262.xml"/><Relationship Id="rId31" Type="http://schemas.openxmlformats.org/officeDocument/2006/relationships/tags" Target="../tags/tag1263.xml"/><Relationship Id="rId32" Type="http://schemas.openxmlformats.org/officeDocument/2006/relationships/tags" Target="../tags/tag1264.xml"/><Relationship Id="rId33" Type="http://schemas.openxmlformats.org/officeDocument/2006/relationships/tags" Target="../tags/tag1265.xml"/><Relationship Id="rId34" Type="http://schemas.openxmlformats.org/officeDocument/2006/relationships/tags" Target="../tags/tag1266.xml"/><Relationship Id="rId35" Type="http://schemas.openxmlformats.org/officeDocument/2006/relationships/tags" Target="../tags/tag1267.xml"/><Relationship Id="rId36" Type="http://schemas.openxmlformats.org/officeDocument/2006/relationships/tags" Target="../tags/tag1268.xml"/><Relationship Id="rId37" Type="http://schemas.openxmlformats.org/officeDocument/2006/relationships/tags" Target="../tags/tag1269.xml"/><Relationship Id="rId38" Type="http://schemas.openxmlformats.org/officeDocument/2006/relationships/tags" Target="../tags/tag1270.xml"/><Relationship Id="rId39" Type="http://schemas.openxmlformats.org/officeDocument/2006/relationships/tags" Target="../tags/tag1271.xml"/><Relationship Id="rId20" Type="http://schemas.openxmlformats.org/officeDocument/2006/relationships/tags" Target="../tags/tag1252.xml"/><Relationship Id="rId21" Type="http://schemas.openxmlformats.org/officeDocument/2006/relationships/tags" Target="../tags/tag1253.xml"/><Relationship Id="rId22" Type="http://schemas.openxmlformats.org/officeDocument/2006/relationships/tags" Target="../tags/tag1254.xml"/><Relationship Id="rId23" Type="http://schemas.openxmlformats.org/officeDocument/2006/relationships/tags" Target="../tags/tag1255.xml"/><Relationship Id="rId24" Type="http://schemas.openxmlformats.org/officeDocument/2006/relationships/tags" Target="../tags/tag1256.xml"/><Relationship Id="rId25" Type="http://schemas.openxmlformats.org/officeDocument/2006/relationships/tags" Target="../tags/tag1257.xml"/><Relationship Id="rId26" Type="http://schemas.openxmlformats.org/officeDocument/2006/relationships/tags" Target="../tags/tag1258.xml"/><Relationship Id="rId27" Type="http://schemas.openxmlformats.org/officeDocument/2006/relationships/tags" Target="../tags/tag1259.xml"/><Relationship Id="rId28" Type="http://schemas.openxmlformats.org/officeDocument/2006/relationships/tags" Target="../tags/tag1260.xml"/><Relationship Id="rId29" Type="http://schemas.openxmlformats.org/officeDocument/2006/relationships/tags" Target="../tags/tag1261.xml"/><Relationship Id="rId60" Type="http://schemas.openxmlformats.org/officeDocument/2006/relationships/tags" Target="../tags/tag1292.xml"/><Relationship Id="rId61" Type="http://schemas.openxmlformats.org/officeDocument/2006/relationships/tags" Target="../tags/tag1293.xml"/><Relationship Id="rId62" Type="http://schemas.openxmlformats.org/officeDocument/2006/relationships/tags" Target="../tags/tag1294.xml"/><Relationship Id="rId10" Type="http://schemas.openxmlformats.org/officeDocument/2006/relationships/tags" Target="../tags/tag1242.xml"/><Relationship Id="rId11" Type="http://schemas.openxmlformats.org/officeDocument/2006/relationships/tags" Target="../tags/tag1243.xml"/><Relationship Id="rId12" Type="http://schemas.openxmlformats.org/officeDocument/2006/relationships/tags" Target="../tags/tag1244.xml"/></Relationships>
</file>

<file path=ppt/slides/_rels/slide37.xml.rels><?xml version="1.0" encoding="UTF-8" standalone="yes"?>
<Relationships xmlns="http://schemas.openxmlformats.org/package/2006/relationships"><Relationship Id="rId9" Type="http://schemas.openxmlformats.org/officeDocument/2006/relationships/tags" Target="../tags/tag1305.xml"/><Relationship Id="rId20" Type="http://schemas.openxmlformats.org/officeDocument/2006/relationships/tags" Target="../tags/tag1316.xml"/><Relationship Id="rId21" Type="http://schemas.openxmlformats.org/officeDocument/2006/relationships/tags" Target="../tags/tag1317.xml"/><Relationship Id="rId22" Type="http://schemas.openxmlformats.org/officeDocument/2006/relationships/tags" Target="../tags/tag1318.xml"/><Relationship Id="rId23" Type="http://schemas.openxmlformats.org/officeDocument/2006/relationships/tags" Target="../tags/tag1319.xml"/><Relationship Id="rId24" Type="http://schemas.openxmlformats.org/officeDocument/2006/relationships/tags" Target="../tags/tag1320.xml"/><Relationship Id="rId25" Type="http://schemas.openxmlformats.org/officeDocument/2006/relationships/tags" Target="../tags/tag1321.xml"/><Relationship Id="rId26" Type="http://schemas.openxmlformats.org/officeDocument/2006/relationships/tags" Target="../tags/tag1322.xml"/><Relationship Id="rId27" Type="http://schemas.openxmlformats.org/officeDocument/2006/relationships/tags" Target="../tags/tag1323.xml"/><Relationship Id="rId28" Type="http://schemas.openxmlformats.org/officeDocument/2006/relationships/slideLayout" Target="../slideLayouts/slideLayout9.xml"/><Relationship Id="rId29" Type="http://schemas.openxmlformats.org/officeDocument/2006/relationships/notesSlide" Target="../notesSlides/notesSlide37.xml"/><Relationship Id="rId10" Type="http://schemas.openxmlformats.org/officeDocument/2006/relationships/tags" Target="../tags/tag1306.xml"/><Relationship Id="rId11" Type="http://schemas.openxmlformats.org/officeDocument/2006/relationships/tags" Target="../tags/tag1307.xml"/><Relationship Id="rId12" Type="http://schemas.openxmlformats.org/officeDocument/2006/relationships/tags" Target="../tags/tag1308.xml"/><Relationship Id="rId13" Type="http://schemas.openxmlformats.org/officeDocument/2006/relationships/tags" Target="../tags/tag1309.xml"/><Relationship Id="rId14" Type="http://schemas.openxmlformats.org/officeDocument/2006/relationships/tags" Target="../tags/tag1310.xml"/><Relationship Id="rId15" Type="http://schemas.openxmlformats.org/officeDocument/2006/relationships/tags" Target="../tags/tag1311.xml"/><Relationship Id="rId16" Type="http://schemas.openxmlformats.org/officeDocument/2006/relationships/tags" Target="../tags/tag1312.xml"/><Relationship Id="rId17" Type="http://schemas.openxmlformats.org/officeDocument/2006/relationships/tags" Target="../tags/tag1313.xml"/><Relationship Id="rId18" Type="http://schemas.openxmlformats.org/officeDocument/2006/relationships/tags" Target="../tags/tag1314.xml"/><Relationship Id="rId19" Type="http://schemas.openxmlformats.org/officeDocument/2006/relationships/tags" Target="../tags/tag1315.xml"/><Relationship Id="rId1" Type="http://schemas.openxmlformats.org/officeDocument/2006/relationships/tags" Target="../tags/tag1297.xml"/><Relationship Id="rId2" Type="http://schemas.openxmlformats.org/officeDocument/2006/relationships/tags" Target="../tags/tag1298.xml"/><Relationship Id="rId3" Type="http://schemas.openxmlformats.org/officeDocument/2006/relationships/tags" Target="../tags/tag1299.xml"/><Relationship Id="rId4" Type="http://schemas.openxmlformats.org/officeDocument/2006/relationships/tags" Target="../tags/tag1300.xml"/><Relationship Id="rId5" Type="http://schemas.openxmlformats.org/officeDocument/2006/relationships/tags" Target="../tags/tag1301.xml"/><Relationship Id="rId6" Type="http://schemas.openxmlformats.org/officeDocument/2006/relationships/tags" Target="../tags/tag1302.xml"/><Relationship Id="rId7" Type="http://schemas.openxmlformats.org/officeDocument/2006/relationships/tags" Target="../tags/tag1303.xml"/><Relationship Id="rId8" Type="http://schemas.openxmlformats.org/officeDocument/2006/relationships/tags" Target="../tags/tag1304.xml"/></Relationships>
</file>

<file path=ppt/slides/_rels/slide4.xml.rels><?xml version="1.0" encoding="UTF-8" standalone="yes"?>
<Relationships xmlns="http://schemas.openxmlformats.org/package/2006/relationships"><Relationship Id="rId9" Type="http://schemas.openxmlformats.org/officeDocument/2006/relationships/tags" Target="../tags/tag197.xml"/><Relationship Id="rId20" Type="http://schemas.openxmlformats.org/officeDocument/2006/relationships/tags" Target="../tags/tag208.xml"/><Relationship Id="rId21" Type="http://schemas.openxmlformats.org/officeDocument/2006/relationships/tags" Target="../tags/tag209.xml"/><Relationship Id="rId22" Type="http://schemas.openxmlformats.org/officeDocument/2006/relationships/tags" Target="../tags/tag210.xml"/><Relationship Id="rId23" Type="http://schemas.openxmlformats.org/officeDocument/2006/relationships/tags" Target="../tags/tag211.xml"/><Relationship Id="rId24" Type="http://schemas.openxmlformats.org/officeDocument/2006/relationships/tags" Target="../tags/tag212.xml"/><Relationship Id="rId25" Type="http://schemas.openxmlformats.org/officeDocument/2006/relationships/tags" Target="../tags/tag213.xml"/><Relationship Id="rId26" Type="http://schemas.openxmlformats.org/officeDocument/2006/relationships/tags" Target="../tags/tag214.xml"/><Relationship Id="rId27" Type="http://schemas.openxmlformats.org/officeDocument/2006/relationships/slideLayout" Target="../slideLayouts/slideLayout9.xml"/><Relationship Id="rId28" Type="http://schemas.openxmlformats.org/officeDocument/2006/relationships/notesSlide" Target="../notesSlides/notesSlide4.xml"/><Relationship Id="rId29" Type="http://schemas.openxmlformats.org/officeDocument/2006/relationships/image" Target="../media/image10.emf"/><Relationship Id="rId30" Type="http://schemas.openxmlformats.org/officeDocument/2006/relationships/image" Target="../media/image11.emf"/><Relationship Id="rId10" Type="http://schemas.openxmlformats.org/officeDocument/2006/relationships/tags" Target="../tags/tag198.xml"/><Relationship Id="rId11" Type="http://schemas.openxmlformats.org/officeDocument/2006/relationships/tags" Target="../tags/tag199.xml"/><Relationship Id="rId12" Type="http://schemas.openxmlformats.org/officeDocument/2006/relationships/tags" Target="../tags/tag200.xml"/><Relationship Id="rId13" Type="http://schemas.openxmlformats.org/officeDocument/2006/relationships/tags" Target="../tags/tag201.xml"/><Relationship Id="rId14" Type="http://schemas.openxmlformats.org/officeDocument/2006/relationships/tags" Target="../tags/tag202.xml"/><Relationship Id="rId15" Type="http://schemas.openxmlformats.org/officeDocument/2006/relationships/tags" Target="../tags/tag203.xml"/><Relationship Id="rId16" Type="http://schemas.openxmlformats.org/officeDocument/2006/relationships/tags" Target="../tags/tag204.xml"/><Relationship Id="rId17" Type="http://schemas.openxmlformats.org/officeDocument/2006/relationships/tags" Target="../tags/tag205.xml"/><Relationship Id="rId18" Type="http://schemas.openxmlformats.org/officeDocument/2006/relationships/tags" Target="../tags/tag206.xml"/><Relationship Id="rId19" Type="http://schemas.openxmlformats.org/officeDocument/2006/relationships/tags" Target="../tags/tag207.xml"/><Relationship Id="rId1" Type="http://schemas.openxmlformats.org/officeDocument/2006/relationships/tags" Target="../tags/tag189.xml"/><Relationship Id="rId2" Type="http://schemas.openxmlformats.org/officeDocument/2006/relationships/tags" Target="../tags/tag190.xml"/><Relationship Id="rId3" Type="http://schemas.openxmlformats.org/officeDocument/2006/relationships/tags" Target="../tags/tag191.xml"/><Relationship Id="rId4" Type="http://schemas.openxmlformats.org/officeDocument/2006/relationships/tags" Target="../tags/tag192.xml"/><Relationship Id="rId5" Type="http://schemas.openxmlformats.org/officeDocument/2006/relationships/tags" Target="../tags/tag193.xml"/><Relationship Id="rId6" Type="http://schemas.openxmlformats.org/officeDocument/2006/relationships/tags" Target="../tags/tag194.xml"/><Relationship Id="rId7" Type="http://schemas.openxmlformats.org/officeDocument/2006/relationships/tags" Target="../tags/tag195.xml"/><Relationship Id="rId8" Type="http://schemas.openxmlformats.org/officeDocument/2006/relationships/tags" Target="../tags/tag196.xml"/></Relationships>
</file>

<file path=ppt/slides/_rels/slide5.xml.rels><?xml version="1.0" encoding="UTF-8" standalone="yes"?>
<Relationships xmlns="http://schemas.openxmlformats.org/package/2006/relationships"><Relationship Id="rId11" Type="http://schemas.openxmlformats.org/officeDocument/2006/relationships/tags" Target="../tags/tag226.xml"/><Relationship Id="rId12" Type="http://schemas.openxmlformats.org/officeDocument/2006/relationships/tags" Target="../tags/tag227.xml"/><Relationship Id="rId13" Type="http://schemas.openxmlformats.org/officeDocument/2006/relationships/tags" Target="../tags/tag228.xml"/><Relationship Id="rId14" Type="http://schemas.openxmlformats.org/officeDocument/2006/relationships/tags" Target="../tags/tag229.xml"/><Relationship Id="rId15" Type="http://schemas.openxmlformats.org/officeDocument/2006/relationships/slideLayout" Target="../slideLayouts/slideLayout9.xml"/><Relationship Id="rId16" Type="http://schemas.openxmlformats.org/officeDocument/2006/relationships/notesSlide" Target="../notesSlides/notesSlide5.xml"/><Relationship Id="rId17" Type="http://schemas.openxmlformats.org/officeDocument/2006/relationships/image" Target="../media/image12.jpeg"/><Relationship Id="rId18" Type="http://schemas.openxmlformats.org/officeDocument/2006/relationships/image" Target="../media/image13.png"/><Relationship Id="rId1" Type="http://schemas.openxmlformats.org/officeDocument/2006/relationships/tags" Target="../tags/tag216.xml"/><Relationship Id="rId2" Type="http://schemas.openxmlformats.org/officeDocument/2006/relationships/tags" Target="../tags/tag217.xml"/><Relationship Id="rId3" Type="http://schemas.openxmlformats.org/officeDocument/2006/relationships/tags" Target="../tags/tag218.xml"/><Relationship Id="rId4" Type="http://schemas.openxmlformats.org/officeDocument/2006/relationships/tags" Target="../tags/tag219.xml"/><Relationship Id="rId5" Type="http://schemas.openxmlformats.org/officeDocument/2006/relationships/tags" Target="../tags/tag220.xml"/><Relationship Id="rId6" Type="http://schemas.openxmlformats.org/officeDocument/2006/relationships/tags" Target="../tags/tag221.xml"/><Relationship Id="rId7" Type="http://schemas.openxmlformats.org/officeDocument/2006/relationships/tags" Target="../tags/tag222.xml"/><Relationship Id="rId8" Type="http://schemas.openxmlformats.org/officeDocument/2006/relationships/tags" Target="../tags/tag223.xml"/><Relationship Id="rId9" Type="http://schemas.openxmlformats.org/officeDocument/2006/relationships/tags" Target="../tags/tag224.xml"/><Relationship Id="rId10" Type="http://schemas.openxmlformats.org/officeDocument/2006/relationships/tags" Target="../tags/tag225.xml"/></Relationships>
</file>

<file path=ppt/slides/_rels/slide6.xml.rels><?xml version="1.0" encoding="UTF-8" standalone="yes"?>
<Relationships xmlns="http://schemas.openxmlformats.org/package/2006/relationships"><Relationship Id="rId3" Type="http://schemas.openxmlformats.org/officeDocument/2006/relationships/tags" Target="../tags/tag233.xml"/><Relationship Id="rId4" Type="http://schemas.openxmlformats.org/officeDocument/2006/relationships/tags" Target="../tags/tag234.xml"/><Relationship Id="rId5" Type="http://schemas.openxmlformats.org/officeDocument/2006/relationships/slideLayout" Target="../slideLayouts/slideLayout9.xml"/><Relationship Id="rId6" Type="http://schemas.openxmlformats.org/officeDocument/2006/relationships/notesSlide" Target="../notesSlides/notesSlide6.xml"/><Relationship Id="rId7" Type="http://schemas.openxmlformats.org/officeDocument/2006/relationships/image" Target="../media/image14.png"/><Relationship Id="rId8" Type="http://schemas.openxmlformats.org/officeDocument/2006/relationships/hyperlink" Target="http://ptable.com/" TargetMode="External"/><Relationship Id="rId9" Type="http://schemas.openxmlformats.org/officeDocument/2006/relationships/image" Target="../media/image15.gif"/><Relationship Id="rId10" Type="http://schemas.openxmlformats.org/officeDocument/2006/relationships/hyperlink" Target="http://chemistry.beloit.edu/stars/images/IEexpand.gif" TargetMode="External"/><Relationship Id="rId1" Type="http://schemas.openxmlformats.org/officeDocument/2006/relationships/tags" Target="../tags/tag231.xml"/><Relationship Id="rId2" Type="http://schemas.openxmlformats.org/officeDocument/2006/relationships/tags" Target="../tags/tag232.xml"/></Relationships>
</file>

<file path=ppt/slides/_rels/slide7.xml.rels><?xml version="1.0" encoding="UTF-8" standalone="yes"?>
<Relationships xmlns="http://schemas.openxmlformats.org/package/2006/relationships"><Relationship Id="rId11" Type="http://schemas.openxmlformats.org/officeDocument/2006/relationships/tags" Target="../tags/tag246.xml"/><Relationship Id="rId12" Type="http://schemas.openxmlformats.org/officeDocument/2006/relationships/tags" Target="../tags/tag247.xml"/><Relationship Id="rId13" Type="http://schemas.openxmlformats.org/officeDocument/2006/relationships/tags" Target="../tags/tag248.xml"/><Relationship Id="rId14" Type="http://schemas.openxmlformats.org/officeDocument/2006/relationships/slideLayout" Target="../slideLayouts/slideLayout9.xml"/><Relationship Id="rId15" Type="http://schemas.openxmlformats.org/officeDocument/2006/relationships/notesSlide" Target="../notesSlides/notesSlide7.xml"/><Relationship Id="rId1" Type="http://schemas.openxmlformats.org/officeDocument/2006/relationships/tags" Target="../tags/tag236.xml"/><Relationship Id="rId2" Type="http://schemas.openxmlformats.org/officeDocument/2006/relationships/tags" Target="../tags/tag237.xml"/><Relationship Id="rId3" Type="http://schemas.openxmlformats.org/officeDocument/2006/relationships/tags" Target="../tags/tag238.xml"/><Relationship Id="rId4" Type="http://schemas.openxmlformats.org/officeDocument/2006/relationships/tags" Target="../tags/tag239.xml"/><Relationship Id="rId5" Type="http://schemas.openxmlformats.org/officeDocument/2006/relationships/tags" Target="../tags/tag240.xml"/><Relationship Id="rId6" Type="http://schemas.openxmlformats.org/officeDocument/2006/relationships/tags" Target="../tags/tag241.xml"/><Relationship Id="rId7" Type="http://schemas.openxmlformats.org/officeDocument/2006/relationships/tags" Target="../tags/tag242.xml"/><Relationship Id="rId8" Type="http://schemas.openxmlformats.org/officeDocument/2006/relationships/tags" Target="../tags/tag243.xml"/><Relationship Id="rId9" Type="http://schemas.openxmlformats.org/officeDocument/2006/relationships/tags" Target="../tags/tag244.xml"/><Relationship Id="rId10" Type="http://schemas.openxmlformats.org/officeDocument/2006/relationships/tags" Target="../tags/tag245.xml"/></Relationships>
</file>

<file path=ppt/slides/_rels/slide8.xml.rels><?xml version="1.0" encoding="UTF-8" standalone="yes"?>
<Relationships xmlns="http://schemas.openxmlformats.org/package/2006/relationships"><Relationship Id="rId9" Type="http://schemas.openxmlformats.org/officeDocument/2006/relationships/tags" Target="../tags/tag258.xml"/><Relationship Id="rId20" Type="http://schemas.openxmlformats.org/officeDocument/2006/relationships/tags" Target="../tags/tag269.xml"/><Relationship Id="rId21" Type="http://schemas.openxmlformats.org/officeDocument/2006/relationships/tags" Target="../tags/tag270.xml"/><Relationship Id="rId22" Type="http://schemas.openxmlformats.org/officeDocument/2006/relationships/slideLayout" Target="../slideLayouts/slideLayout9.xml"/><Relationship Id="rId23" Type="http://schemas.openxmlformats.org/officeDocument/2006/relationships/notesSlide" Target="../notesSlides/notesSlide8.xml"/><Relationship Id="rId24" Type="http://schemas.openxmlformats.org/officeDocument/2006/relationships/tags" Target="../tags/tag322.xml"/><Relationship Id="rId26" Type="http://schemas.openxmlformats.org/officeDocument/2006/relationships/image" Target="../media/image28.png"/><Relationship Id="rId27" Type="http://schemas.openxmlformats.org/officeDocument/2006/relationships/tags" Target="../tags/tag328.xml"/><Relationship Id="rId28" Type="http://schemas.openxmlformats.org/officeDocument/2006/relationships/image" Target="../media/image29.png"/><Relationship Id="rId10" Type="http://schemas.openxmlformats.org/officeDocument/2006/relationships/tags" Target="../tags/tag259.xml"/><Relationship Id="rId11" Type="http://schemas.openxmlformats.org/officeDocument/2006/relationships/tags" Target="../tags/tag260.xml"/><Relationship Id="rId12" Type="http://schemas.openxmlformats.org/officeDocument/2006/relationships/tags" Target="../tags/tag261.xml"/><Relationship Id="rId13" Type="http://schemas.openxmlformats.org/officeDocument/2006/relationships/tags" Target="../tags/tag262.xml"/><Relationship Id="rId14" Type="http://schemas.openxmlformats.org/officeDocument/2006/relationships/tags" Target="../tags/tag263.xml"/><Relationship Id="rId15" Type="http://schemas.openxmlformats.org/officeDocument/2006/relationships/tags" Target="../tags/tag264.xml"/><Relationship Id="rId16" Type="http://schemas.openxmlformats.org/officeDocument/2006/relationships/tags" Target="../tags/tag265.xml"/><Relationship Id="rId17" Type="http://schemas.openxmlformats.org/officeDocument/2006/relationships/tags" Target="../tags/tag266.xml"/><Relationship Id="rId18" Type="http://schemas.openxmlformats.org/officeDocument/2006/relationships/tags" Target="../tags/tag267.xml"/><Relationship Id="rId19" Type="http://schemas.openxmlformats.org/officeDocument/2006/relationships/tags" Target="../tags/tag268.xml"/><Relationship Id="rId1" Type="http://schemas.openxmlformats.org/officeDocument/2006/relationships/tags" Target="../tags/tag250.xml"/><Relationship Id="rId2" Type="http://schemas.openxmlformats.org/officeDocument/2006/relationships/tags" Target="../tags/tag251.xml"/><Relationship Id="rId3" Type="http://schemas.openxmlformats.org/officeDocument/2006/relationships/tags" Target="../tags/tag252.xml"/><Relationship Id="rId4" Type="http://schemas.openxmlformats.org/officeDocument/2006/relationships/tags" Target="../tags/tag253.xml"/><Relationship Id="rId5" Type="http://schemas.openxmlformats.org/officeDocument/2006/relationships/tags" Target="../tags/tag254.xml"/><Relationship Id="rId6" Type="http://schemas.openxmlformats.org/officeDocument/2006/relationships/tags" Target="../tags/tag255.xml"/><Relationship Id="rId7" Type="http://schemas.openxmlformats.org/officeDocument/2006/relationships/tags" Target="../tags/tag256.xml"/><Relationship Id="rId8" Type="http://schemas.openxmlformats.org/officeDocument/2006/relationships/tags" Target="../tags/tag257.xml"/></Relationships>
</file>

<file path=ppt/slides/_rels/slide9.xml.rels><?xml version="1.0" encoding="UTF-8" standalone="yes"?>
<Relationships xmlns="http://schemas.openxmlformats.org/package/2006/relationships"><Relationship Id="rId9" Type="http://schemas.openxmlformats.org/officeDocument/2006/relationships/tags" Target="../tags/tag280.xml"/><Relationship Id="rId20" Type="http://schemas.openxmlformats.org/officeDocument/2006/relationships/slideLayout" Target="../slideLayouts/slideLayout9.xml"/><Relationship Id="rId21" Type="http://schemas.openxmlformats.org/officeDocument/2006/relationships/notesSlide" Target="../notesSlides/notesSlide9.xml"/><Relationship Id="rId22" Type="http://schemas.openxmlformats.org/officeDocument/2006/relationships/tags" Target="../tags/tag346.xml"/><Relationship Id="rId26" Type="http://schemas.openxmlformats.org/officeDocument/2006/relationships/image" Target="../media/image30.png"/><Relationship Id="rId27" Type="http://schemas.openxmlformats.org/officeDocument/2006/relationships/tags" Target="../tags/tag347.xml"/><Relationship Id="rId28" Type="http://schemas.openxmlformats.org/officeDocument/2006/relationships/image" Target="../media/image31.png"/><Relationship Id="rId29" Type="http://schemas.openxmlformats.org/officeDocument/2006/relationships/tags" Target="../tags/tag351.xml"/><Relationship Id="rId30" Type="http://schemas.openxmlformats.org/officeDocument/2006/relationships/image" Target="../media/image32.png"/><Relationship Id="rId31" Type="http://schemas.openxmlformats.org/officeDocument/2006/relationships/tags" Target="../tags/tag352.xml"/><Relationship Id="rId32" Type="http://schemas.openxmlformats.org/officeDocument/2006/relationships/image" Target="../media/image33.png"/><Relationship Id="rId10" Type="http://schemas.openxmlformats.org/officeDocument/2006/relationships/tags" Target="../tags/tag281.xml"/><Relationship Id="rId11" Type="http://schemas.openxmlformats.org/officeDocument/2006/relationships/tags" Target="../tags/tag282.xml"/><Relationship Id="rId12" Type="http://schemas.openxmlformats.org/officeDocument/2006/relationships/tags" Target="../tags/tag283.xml"/><Relationship Id="rId13" Type="http://schemas.openxmlformats.org/officeDocument/2006/relationships/tags" Target="../tags/tag284.xml"/><Relationship Id="rId14" Type="http://schemas.openxmlformats.org/officeDocument/2006/relationships/tags" Target="../tags/tag285.xml"/><Relationship Id="rId15" Type="http://schemas.openxmlformats.org/officeDocument/2006/relationships/tags" Target="../tags/tag286.xml"/><Relationship Id="rId16" Type="http://schemas.openxmlformats.org/officeDocument/2006/relationships/tags" Target="../tags/tag287.xml"/><Relationship Id="rId17" Type="http://schemas.openxmlformats.org/officeDocument/2006/relationships/tags" Target="../tags/tag288.xml"/><Relationship Id="rId18" Type="http://schemas.openxmlformats.org/officeDocument/2006/relationships/tags" Target="../tags/tag289.xml"/><Relationship Id="rId19" Type="http://schemas.openxmlformats.org/officeDocument/2006/relationships/tags" Target="../tags/tag290.xml"/><Relationship Id="rId1" Type="http://schemas.openxmlformats.org/officeDocument/2006/relationships/tags" Target="../tags/tag272.xml"/><Relationship Id="rId2" Type="http://schemas.openxmlformats.org/officeDocument/2006/relationships/tags" Target="../tags/tag273.xml"/><Relationship Id="rId3" Type="http://schemas.openxmlformats.org/officeDocument/2006/relationships/tags" Target="../tags/tag274.xml"/><Relationship Id="rId4" Type="http://schemas.openxmlformats.org/officeDocument/2006/relationships/tags" Target="../tags/tag275.xml"/><Relationship Id="rId5" Type="http://schemas.openxmlformats.org/officeDocument/2006/relationships/tags" Target="../tags/tag276.xml"/><Relationship Id="rId6" Type="http://schemas.openxmlformats.org/officeDocument/2006/relationships/tags" Target="../tags/tag277.xml"/><Relationship Id="rId7" Type="http://schemas.openxmlformats.org/officeDocument/2006/relationships/tags" Target="../tags/tag278.xml"/><Relationship Id="rId8" Type="http://schemas.openxmlformats.org/officeDocument/2006/relationships/tags" Target="../tags/tag2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85243" y="3882907"/>
            <a:ext cx="7795158" cy="984885"/>
          </a:xfrm>
        </p:spPr>
        <p:txBody>
          <a:bodyPr/>
          <a:lstStyle/>
          <a:p>
            <a:r>
              <a:rPr lang="en-US" dirty="0" smtClean="0"/>
              <a:t>Introduction to </a:t>
            </a:r>
            <a:r>
              <a:rPr lang="en-US" dirty="0" smtClean="0">
                <a:ea typeface="Cambria Math" pitchFamily="18" charset="0"/>
              </a:rPr>
              <a:t>Photoelectron Spectroscopy (PES)</a:t>
            </a:r>
            <a:endParaRPr lang="en-US" dirty="0"/>
          </a:p>
        </p:txBody>
      </p:sp>
      <p:sp>
        <p:nvSpPr>
          <p:cNvPr id="4" name="Footer Placeholder 3"/>
          <p:cNvSpPr>
            <a:spLocks noGrp="1"/>
          </p:cNvSpPr>
          <p:nvPr>
            <p:ph type="ftr" sz="quarter" idx="3"/>
            <p:custDataLst>
              <p:tags r:id="rId3"/>
            </p:custDataLst>
          </p:nvPr>
        </p:nvSpPr>
        <p:spPr/>
        <p:txBody>
          <a:bodyPr/>
          <a:lstStyle/>
          <a:p>
            <a:r>
              <a:rPr lang="en-US" smtClean="0"/>
              <a:t>[Enter Presentation Title in Header and Footer]</a:t>
            </a:r>
            <a:endParaRPr lang="en-US" dirty="0" smtClean="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custDataLst>
              <p:tags r:id="rId2"/>
            </p:custDataLst>
          </p:nvPr>
        </p:nvSpPr>
        <p:spPr>
          <a:xfrm>
            <a:off x="2621838" y="2014902"/>
            <a:ext cx="359195" cy="350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9144" tIns="0" rIns="0" bIns="0" rtlCol="0" anchor="ctr"/>
          <a:lstStyle/>
          <a:p>
            <a:pPr algn="ctr"/>
            <a:r>
              <a:rPr lang="en-US" sz="1100" dirty="0" smtClean="0"/>
              <a:t>11+</a:t>
            </a:r>
            <a:endParaRPr lang="en-US" sz="1100" dirty="0"/>
          </a:p>
        </p:txBody>
      </p:sp>
      <p:sp>
        <p:nvSpPr>
          <p:cNvPr id="5" name="Oval 4"/>
          <p:cNvSpPr/>
          <p:nvPr>
            <p:custDataLst>
              <p:tags r:id="rId3"/>
            </p:custDataLst>
          </p:nvPr>
        </p:nvSpPr>
        <p:spPr>
          <a:xfrm>
            <a:off x="2410664" y="1813597"/>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custDataLst>
              <p:tags r:id="rId4"/>
            </p:custDataLst>
          </p:nvPr>
        </p:nvSpPr>
        <p:spPr>
          <a:xfrm>
            <a:off x="1953464" y="1359445"/>
            <a:ext cx="1673352" cy="1673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custDataLst>
              <p:tags r:id="rId5"/>
            </p:custDataLst>
          </p:nvPr>
        </p:nvSpPr>
        <p:spPr>
          <a:xfrm>
            <a:off x="2182064" y="1584997"/>
            <a:ext cx="1216152" cy="1216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custDataLst>
              <p:tags r:id="rId6"/>
            </p:custDataLst>
          </p:nvPr>
        </p:nvSpPr>
        <p:spPr>
          <a:xfrm>
            <a:off x="2942540" y="181359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9" name="Oval 8"/>
          <p:cNvSpPr/>
          <p:nvPr>
            <p:custDataLst>
              <p:tags r:id="rId7"/>
            </p:custDataLst>
          </p:nvPr>
        </p:nvSpPr>
        <p:spPr>
          <a:xfrm>
            <a:off x="2561540" y="156975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0" name="Oval 9"/>
          <p:cNvSpPr/>
          <p:nvPr>
            <p:custDataLst>
              <p:tags r:id="rId8"/>
            </p:custDataLst>
          </p:nvPr>
        </p:nvSpPr>
        <p:spPr>
          <a:xfrm>
            <a:off x="2180540" y="187455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1" name="Oval 10"/>
          <p:cNvSpPr/>
          <p:nvPr>
            <p:custDataLst>
              <p:tags r:id="rId9"/>
            </p:custDataLst>
          </p:nvPr>
        </p:nvSpPr>
        <p:spPr>
          <a:xfrm>
            <a:off x="2180540" y="240795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2" name="Oval 11"/>
          <p:cNvSpPr/>
          <p:nvPr>
            <p:custDataLst>
              <p:tags r:id="rId10"/>
            </p:custDataLst>
          </p:nvPr>
        </p:nvSpPr>
        <p:spPr>
          <a:xfrm>
            <a:off x="2546300" y="271275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3" name="Oval 12"/>
          <p:cNvSpPr/>
          <p:nvPr>
            <p:custDataLst>
              <p:tags r:id="rId11"/>
            </p:custDataLst>
          </p:nvPr>
        </p:nvSpPr>
        <p:spPr>
          <a:xfrm>
            <a:off x="3079700" y="265179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4" name="Oval 13"/>
          <p:cNvSpPr/>
          <p:nvPr>
            <p:custDataLst>
              <p:tags r:id="rId12"/>
            </p:custDataLst>
          </p:nvPr>
        </p:nvSpPr>
        <p:spPr>
          <a:xfrm>
            <a:off x="3323540" y="234699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5" name="Oval 14"/>
          <p:cNvSpPr/>
          <p:nvPr>
            <p:custDataLst>
              <p:tags r:id="rId13"/>
            </p:custDataLst>
          </p:nvPr>
        </p:nvSpPr>
        <p:spPr>
          <a:xfrm>
            <a:off x="3323540" y="196599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6" name="Oval 15"/>
          <p:cNvSpPr/>
          <p:nvPr>
            <p:custDataLst>
              <p:tags r:id="rId14"/>
            </p:custDataLst>
          </p:nvPr>
        </p:nvSpPr>
        <p:spPr>
          <a:xfrm>
            <a:off x="3079700" y="164595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7" name="Oval 16"/>
          <p:cNvSpPr/>
          <p:nvPr>
            <p:custDataLst>
              <p:tags r:id="rId15"/>
            </p:custDataLst>
          </p:nvPr>
        </p:nvSpPr>
        <p:spPr>
          <a:xfrm>
            <a:off x="3155900" y="141735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8" name="Oval 17"/>
          <p:cNvSpPr/>
          <p:nvPr>
            <p:custDataLst>
              <p:tags r:id="rId16"/>
            </p:custDataLst>
          </p:nvPr>
        </p:nvSpPr>
        <p:spPr>
          <a:xfrm>
            <a:off x="2561540" y="248415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9" name="Right Arrow 18"/>
          <p:cNvSpPr/>
          <p:nvPr>
            <p:custDataLst>
              <p:tags r:id="rId17"/>
            </p:custDataLst>
          </p:nvPr>
        </p:nvSpPr>
        <p:spPr>
          <a:xfrm>
            <a:off x="104434" y="2225077"/>
            <a:ext cx="2436876"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r>
              <a:rPr lang="el-GR" dirty="0" smtClean="0"/>
              <a:t>ν</a:t>
            </a:r>
            <a:endParaRPr lang="en-US" dirty="0"/>
          </a:p>
        </p:txBody>
      </p:sp>
      <p:sp>
        <p:nvSpPr>
          <p:cNvPr id="20" name="Right Arrow 19"/>
          <p:cNvSpPr/>
          <p:nvPr>
            <p:custDataLst>
              <p:tags r:id="rId18"/>
            </p:custDataLst>
          </p:nvPr>
        </p:nvSpPr>
        <p:spPr>
          <a:xfrm>
            <a:off x="124664" y="1310677"/>
            <a:ext cx="2436876"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r>
              <a:rPr lang="el-GR" dirty="0" smtClean="0"/>
              <a:t>ν</a:t>
            </a:r>
            <a:endParaRPr lang="en-US" dirty="0"/>
          </a:p>
        </p:txBody>
      </p:sp>
      <mc:AlternateContent xmlns:mc="http://schemas.openxmlformats.org/markup-compatibility/2006" xmlns:a14="http://schemas.microsoft.com/office/drawing/2010/main">
        <mc:Choice Requires="a14">
          <p:sp>
            <p:nvSpPr>
              <p:cNvPr id="21" name="TextBox 20"/>
              <p:cNvSpPr txBox="1"/>
              <p:nvPr/>
            </p:nvSpPr>
            <p:spPr>
              <a:xfrm>
                <a:off x="3886200" y="1569757"/>
                <a:ext cx="4343400" cy="584775"/>
              </a:xfrm>
              <a:prstGeom prst="rect">
                <a:avLst/>
              </a:prstGeom>
              <a:noFill/>
            </p:spPr>
            <p:txBody>
              <a:bodyPr wrap="square" rtlCol="0">
                <a:spAutoFit/>
              </a:bodyPr>
              <a:lstStyle/>
              <a:p>
                <a14:m>
                  <m:oMathPara xmlns:m="http://schemas.openxmlformats.org/officeDocument/2006/math" xmlns="">
                    <m:oMathParaPr>
                      <m:jc m:val="left"/>
                    </m:oMathParaPr>
                    <m:oMath xmlns:m="http://schemas.openxmlformats.org/officeDocument/2006/math">
                      <m:sSub>
                        <m:sSubPr>
                          <m:ctrlPr>
                            <a:rPr lang="en-US" sz="3200" b="1" i="1" smtClean="0">
                              <a:latin typeface="Cambria Math" panose="02040503050406030204" pitchFamily="18" charset="0"/>
                            </a:rPr>
                          </m:ctrlPr>
                        </m:sSubPr>
                        <m:e>
                          <m:r>
                            <a:rPr lang="en-US" sz="3200" b="1" i="1" smtClean="0">
                              <a:latin typeface="Cambria Math"/>
                            </a:rPr>
                            <m:t>𝑬</m:t>
                          </m:r>
                        </m:e>
                        <m:sub>
                          <m:r>
                            <a:rPr lang="en-US" sz="3200" b="1" i="1" smtClean="0">
                              <a:latin typeface="Cambria Math"/>
                            </a:rPr>
                            <m:t>𝟏</m:t>
                          </m:r>
                          <m:r>
                            <a:rPr lang="en-US" sz="3200" b="1" i="1" smtClean="0">
                              <a:latin typeface="Cambria Math"/>
                            </a:rPr>
                            <m:t>𝒔𝒕</m:t>
                          </m:r>
                        </m:sub>
                      </m:sSub>
                      <m:r>
                        <a:rPr lang="en-US" sz="3200" b="1" i="1" smtClean="0">
                          <a:latin typeface="Cambria Math"/>
                        </a:rPr>
                        <m:t>=</m:t>
                      </m:r>
                      <m:r>
                        <a:rPr lang="en-US" sz="3200" b="1" i="1" smtClean="0">
                          <a:latin typeface="Cambria Math"/>
                        </a:rPr>
                        <m:t>𝟏𝟎𝟑</m:t>
                      </m:r>
                      <m:r>
                        <a:rPr lang="en-US" sz="3200" b="1" i="1" smtClean="0">
                          <a:latin typeface="Cambria Math"/>
                        </a:rPr>
                        <m:t>.</m:t>
                      </m:r>
                      <m:r>
                        <a:rPr lang="en-US" sz="3200" b="1" i="1" smtClean="0">
                          <a:latin typeface="Cambria Math"/>
                        </a:rPr>
                        <m:t>𝟑</m:t>
                      </m:r>
                      <m:r>
                        <a:rPr lang="en-US" sz="3200" b="1" i="1" smtClean="0">
                          <a:latin typeface="Cambria Math"/>
                        </a:rPr>
                        <m:t> </m:t>
                      </m:r>
                      <m:r>
                        <a:rPr lang="en-US" sz="3200" b="1" i="1" smtClean="0">
                          <a:latin typeface="Cambria Math"/>
                        </a:rPr>
                        <m:t>𝑴𝑱</m:t>
                      </m:r>
                      <m:r>
                        <a:rPr lang="en-US" sz="3200" b="1" i="1" smtClean="0">
                          <a:latin typeface="Cambria Math"/>
                        </a:rPr>
                        <m:t>/</m:t>
                      </m:r>
                      <m:r>
                        <a:rPr lang="en-US" sz="3200" b="1" i="1" smtClean="0">
                          <a:latin typeface="Cambria Math"/>
                        </a:rPr>
                        <m:t>𝒎𝒐𝒍</m:t>
                      </m:r>
                    </m:oMath>
                  </m:oMathPara>
                </a14:m>
                <a:endParaRPr lang="en-US" sz="3200" b="1" dirty="0" smtClean="0"/>
              </a:p>
            </p:txBody>
          </p:sp>
        </mc:Choice>
        <mc:Fallback xmlns="">
          <p:sp>
            <p:nvSpPr>
              <p:cNvPr id="21" name="TextBox 20"/>
              <p:cNvSpPr txBox="1">
                <a:spLocks noRot="1" noChangeAspect="1" noMove="1" noResize="1" noEditPoints="1" noAdjustHandles="1" noChangeArrowheads="1" noChangeShapeType="1" noTextEdit="1"/>
              </p:cNvSpPr>
              <p:nvPr>
                <p:custDataLst>
                  <p:tags r:id="rId24"/>
                </p:custDataLst>
              </p:nvPr>
            </p:nvSpPr>
            <p:spPr>
              <a:xfrm>
                <a:off x="3886200" y="1569757"/>
                <a:ext cx="4343400" cy="584775"/>
              </a:xfrm>
              <a:prstGeom prst="rect">
                <a:avLst/>
              </a:prstGeom>
              <a:blipFill rotWithShape="1">
                <a:blip r:embed="rId2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886200" y="2145030"/>
                <a:ext cx="4343400" cy="584775"/>
              </a:xfrm>
              <a:prstGeom prst="rect">
                <a:avLst/>
              </a:prstGeom>
              <a:noFill/>
            </p:spPr>
            <p:txBody>
              <a:bodyPr wrap="square" rtlCol="0">
                <a:spAutoFit/>
              </a:bodyPr>
              <a:lstStyle/>
              <a:p>
                <a14:m>
                  <m:oMathPara xmlns:m="http://schemas.openxmlformats.org/officeDocument/2006/math" xmlns="">
                    <m:oMathParaPr>
                      <m:jc m:val="left"/>
                    </m:oMathParaPr>
                    <m:oMath xmlns:m="http://schemas.openxmlformats.org/officeDocument/2006/math">
                      <m:sSub>
                        <m:sSubPr>
                          <m:ctrlPr>
                            <a:rPr lang="en-US" sz="3200" b="1" i="1" smtClean="0">
                              <a:latin typeface="Cambria Math" panose="02040503050406030204" pitchFamily="18" charset="0"/>
                            </a:rPr>
                          </m:ctrlPr>
                        </m:sSubPr>
                        <m:e>
                          <m:r>
                            <a:rPr lang="en-US" sz="3200" b="1" i="1" smtClean="0">
                              <a:latin typeface="Cambria Math"/>
                            </a:rPr>
                            <m:t>𝑬</m:t>
                          </m:r>
                        </m:e>
                        <m:sub>
                          <m:r>
                            <a:rPr lang="en-US" sz="3200" b="1" i="1" smtClean="0">
                              <a:latin typeface="Cambria Math"/>
                            </a:rPr>
                            <m:t>𝟐</m:t>
                          </m:r>
                          <m:r>
                            <a:rPr lang="en-US" sz="3200" b="1" i="1" smtClean="0">
                              <a:latin typeface="Cambria Math"/>
                            </a:rPr>
                            <m:t>𝒏𝒅</m:t>
                          </m:r>
                        </m:sub>
                      </m:sSub>
                      <m:r>
                        <a:rPr lang="en-US" sz="3200" b="1" i="1" smtClean="0">
                          <a:latin typeface="Cambria Math"/>
                        </a:rPr>
                        <m:t>=</m:t>
                      </m:r>
                      <m:r>
                        <a:rPr lang="en-US" sz="3200" b="1" i="1" smtClean="0">
                          <a:latin typeface="Cambria Math"/>
                        </a:rPr>
                        <m:t>𝟑</m:t>
                      </m:r>
                      <m:r>
                        <a:rPr lang="en-US" sz="3200" b="1" i="1" smtClean="0">
                          <a:latin typeface="Cambria Math"/>
                        </a:rPr>
                        <m:t>−</m:t>
                      </m:r>
                      <m:r>
                        <a:rPr lang="en-US" sz="3200" b="1" i="1" smtClean="0">
                          <a:latin typeface="Cambria Math"/>
                        </a:rPr>
                        <m:t>𝟔</m:t>
                      </m:r>
                      <m:r>
                        <a:rPr lang="en-US" sz="3200" b="1" i="1" smtClean="0">
                          <a:latin typeface="Cambria Math"/>
                        </a:rPr>
                        <m:t> </m:t>
                      </m:r>
                      <m:r>
                        <a:rPr lang="en-US" sz="3200" b="1" i="1" smtClean="0">
                          <a:latin typeface="Cambria Math"/>
                        </a:rPr>
                        <m:t>𝑴𝑱</m:t>
                      </m:r>
                      <m:r>
                        <a:rPr lang="en-US" sz="3200" b="1" i="1" smtClean="0">
                          <a:latin typeface="Cambria Math"/>
                        </a:rPr>
                        <m:t>/</m:t>
                      </m:r>
                      <m:r>
                        <a:rPr lang="en-US" sz="3200" b="1" i="1" smtClean="0">
                          <a:latin typeface="Cambria Math"/>
                        </a:rPr>
                        <m:t>𝒎𝒐𝒍</m:t>
                      </m:r>
                    </m:oMath>
                  </m:oMathPara>
                </a14:m>
                <a:endParaRPr lang="en-US" sz="3200" b="1" dirty="0" smtClean="0"/>
              </a:p>
            </p:txBody>
          </p:sp>
        </mc:Choice>
        <mc:Fallback xmlns="">
          <p:sp>
            <p:nvSpPr>
              <p:cNvPr id="22" name="TextBox 21"/>
              <p:cNvSpPr txBox="1">
                <a:spLocks noRot="1" noChangeAspect="1" noMove="1" noResize="1" noEditPoints="1" noAdjustHandles="1" noChangeArrowheads="1" noChangeShapeType="1" noTextEdit="1"/>
              </p:cNvSpPr>
              <p:nvPr>
                <p:custDataLst>
                  <p:tags r:id="rId27"/>
                </p:custDataLst>
              </p:nvPr>
            </p:nvSpPr>
            <p:spPr>
              <a:xfrm>
                <a:off x="3886200" y="2145030"/>
                <a:ext cx="4343400" cy="584775"/>
              </a:xfrm>
              <a:prstGeom prst="rect">
                <a:avLst/>
              </a:prstGeom>
              <a:blipFill rotWithShape="1">
                <a:blip r:embed="rId28" cstate="print"/>
                <a:stretch>
                  <a:fillRect/>
                </a:stretch>
              </a:blipFill>
            </p:spPr>
            <p:txBody>
              <a:bodyPr/>
              <a:lstStyle/>
              <a:p>
                <a:r>
                  <a:rPr lang="en-US">
                    <a:noFill/>
                  </a:rPr>
                  <a:t> </a:t>
                </a:r>
              </a:p>
            </p:txBody>
          </p:sp>
        </mc:Fallback>
      </mc:AlternateContent>
      <p:sp>
        <p:nvSpPr>
          <p:cNvPr id="24" name="TextBox 23"/>
          <p:cNvSpPr txBox="1"/>
          <p:nvPr>
            <p:custDataLst>
              <p:tags r:id="rId19"/>
            </p:custDataLst>
          </p:nvPr>
        </p:nvSpPr>
        <p:spPr>
          <a:xfrm>
            <a:off x="620973" y="3720405"/>
            <a:ext cx="7772400" cy="1384995"/>
          </a:xfrm>
          <a:prstGeom prst="rect">
            <a:avLst/>
          </a:prstGeom>
          <a:noFill/>
        </p:spPr>
        <p:txBody>
          <a:bodyPr wrap="square" rtlCol="0">
            <a:spAutoFit/>
          </a:bodyPr>
          <a:lstStyle/>
          <a:p>
            <a:r>
              <a:rPr lang="en-US" sz="2800" dirty="0" smtClean="0">
                <a:latin typeface="Cambria Math" pitchFamily="18" charset="0"/>
                <a:ea typeface="Cambria Math" pitchFamily="18" charset="0"/>
              </a:rPr>
              <a:t>Any frequency of light that is sufficient to remove electrons from the 1</a:t>
            </a:r>
            <a:r>
              <a:rPr lang="en-US" sz="2800" baseline="30000" dirty="0" smtClean="0">
                <a:latin typeface="Cambria Math" pitchFamily="18" charset="0"/>
                <a:ea typeface="Cambria Math" pitchFamily="18" charset="0"/>
              </a:rPr>
              <a:t>st</a:t>
            </a:r>
            <a:r>
              <a:rPr lang="en-US" sz="2800" dirty="0" smtClean="0">
                <a:latin typeface="Cambria Math" pitchFamily="18" charset="0"/>
                <a:ea typeface="Cambria Math" pitchFamily="18" charset="0"/>
              </a:rPr>
              <a:t> shell can remove electrons from any of the other shells.</a:t>
            </a:r>
            <a:endParaRPr lang="en-US" sz="2800" dirty="0">
              <a:latin typeface="Cambria Math" pitchFamily="18" charset="0"/>
              <a:ea typeface="Cambria Math" pitchFamily="18" charset="0"/>
            </a:endParaRPr>
          </a:p>
        </p:txBody>
      </p:sp>
      <p:sp>
        <p:nvSpPr>
          <p:cNvPr id="23" name="Title 22"/>
          <p:cNvSpPr>
            <a:spLocks noGrp="1"/>
          </p:cNvSpPr>
          <p:nvPr>
            <p:ph type="title"/>
            <p:custDataLst>
              <p:tags r:id="rId20"/>
            </p:custDataLst>
          </p:nvPr>
        </p:nvSpPr>
        <p:spPr/>
        <p:txBody>
          <a:bodyPr/>
          <a:lstStyle/>
          <a:p>
            <a:r>
              <a:rPr lang="en-US" dirty="0" smtClean="0"/>
              <a:t>Removing Core Electrons</a:t>
            </a:r>
            <a:endParaRPr lang="en-US" dirty="0"/>
          </a:p>
        </p:txBody>
      </p:sp>
      <mc:AlternateContent xmlns:mc="http://schemas.openxmlformats.org/markup-compatibility/2006" xmlns:a14="http://schemas.microsoft.com/office/drawing/2010/main">
        <mc:Choice Requires="a14">
          <p:sp>
            <p:nvSpPr>
              <p:cNvPr id="25" name="TextBox 24"/>
              <p:cNvSpPr txBox="1"/>
              <p:nvPr>
                <p:custDataLst>
                  <p:tags r:id="rId21"/>
                </p:custDataLst>
              </p:nvPr>
            </p:nvSpPr>
            <p:spPr>
              <a:xfrm>
                <a:off x="620973" y="5377755"/>
                <a:ext cx="7772400" cy="523220"/>
              </a:xfrm>
              <a:prstGeom prst="rect">
                <a:avLst/>
              </a:prstGeom>
              <a:noFill/>
            </p:spPr>
            <p:txBody>
              <a:bodyPr wrap="square" rtlCol="0">
                <a:spAutoFit/>
              </a:bodyPr>
              <a:lstStyle/>
              <a:p>
                <a:pPr algn="ctr"/>
                <a14:m>
                  <m:oMath xmlns:m="http://schemas.openxmlformats.org/officeDocument/2006/math" xmlns="">
                    <m:r>
                      <a:rPr lang="en-US" sz="2800" b="1" i="1">
                        <a:latin typeface="Cambria Math"/>
                      </a:rPr>
                      <m:t>𝒉</m:t>
                    </m:r>
                    <m:r>
                      <a:rPr lang="en-US" sz="2800" b="1" i="1">
                        <a:latin typeface="Cambria Math"/>
                        <a:ea typeface="Cambria Math"/>
                      </a:rPr>
                      <m:t>𝝂</m:t>
                    </m:r>
                  </m:oMath>
                </a14:m>
                <a:r>
                  <a:rPr lang="en-US" sz="2800" b="1" dirty="0" smtClean="0"/>
                  <a:t> </a:t>
                </a:r>
                <a:r>
                  <a:rPr lang="en-US" sz="2800" b="1" dirty="0" smtClean="0">
                    <a:latin typeface="Cambria Math" panose="02040503050406030204" pitchFamily="18" charset="0"/>
                    <a:ea typeface="Cambria Math" panose="02040503050406030204" pitchFamily="18" charset="0"/>
                  </a:rPr>
                  <a:t>= </a:t>
                </a:r>
                <a:r>
                  <a:rPr lang="en-US" sz="2800" b="1" i="1" dirty="0" smtClean="0">
                    <a:latin typeface="Cambria Math" panose="02040503050406030204" pitchFamily="18" charset="0"/>
                    <a:ea typeface="Cambria Math" panose="02040503050406030204" pitchFamily="18" charset="0"/>
                  </a:rPr>
                  <a:t>IE + KE</a:t>
                </a:r>
                <a:endParaRPr lang="en-US" sz="2800" dirty="0">
                  <a:latin typeface="Cambria Math" pitchFamily="18" charset="0"/>
                  <a:ea typeface="Cambria Math"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custDataLst>
                  <p:tags r:id="rId29"/>
                </p:custDataLst>
              </p:nvPr>
            </p:nvSpPr>
            <p:spPr>
              <a:xfrm>
                <a:off x="620973" y="5377755"/>
                <a:ext cx="7772400" cy="523220"/>
              </a:xfrm>
              <a:prstGeom prst="rect">
                <a:avLst/>
              </a:prstGeom>
              <a:blipFill rotWithShape="1">
                <a:blip r:embed="rId30" cstate="print"/>
                <a:stretch>
                  <a:fillRect t="-13953" b="-2907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165114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1000"/>
                                        <p:tgtEl>
                                          <p:spTgt spid="19"/>
                                        </p:tgtEl>
                                      </p:cBhvr>
                                    </p:animEffect>
                                  </p:childTnLst>
                                </p:cTn>
                              </p:par>
                            </p:childTnLst>
                          </p:cTn>
                        </p:par>
                        <p:par>
                          <p:cTn id="55" fill="hold">
                            <p:stCondLst>
                              <p:cond delay="1000"/>
                            </p:stCondLst>
                            <p:childTnLst>
                              <p:par>
                                <p:cTn id="56" presetID="56" presetClass="path" presetSubtype="0" accel="50000" decel="50000" fill="hold" grpId="1" nodeType="afterEffect">
                                  <p:stCondLst>
                                    <p:cond delay="0"/>
                                  </p:stCondLst>
                                  <p:childTnLst>
                                    <p:animMotion origin="layout" path="M 5.55556E-7 1.11933E-6 L 0.41493 -0.42391 " pathEditMode="relative" rAng="0" ptsTypes="AA">
                                      <p:cBhvr>
                                        <p:cTn id="57" dur="2000" fill="hold"/>
                                        <p:tgtEl>
                                          <p:spTgt spid="18"/>
                                        </p:tgtEl>
                                        <p:attrNameLst>
                                          <p:attrName>ppt_x</p:attrName>
                                          <p:attrName>ppt_y</p:attrName>
                                        </p:attrNameLst>
                                      </p:cBhvr>
                                      <p:rCtr x="20747" y="-21207"/>
                                    </p:animMotion>
                                  </p:childTnLst>
                                </p:cTn>
                              </p:par>
                              <p:par>
                                <p:cTn id="58" presetID="22" presetClass="exit" presetSubtype="8" fill="hold" grpId="1" nodeType="withEffect">
                                  <p:stCondLst>
                                    <p:cond delay="0"/>
                                  </p:stCondLst>
                                  <p:childTnLst>
                                    <p:animEffect transition="out" filter="wipe(left)">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1000"/>
                                        <p:tgtEl>
                                          <p:spTgt spid="20"/>
                                        </p:tgtEl>
                                      </p:cBhvr>
                                    </p:animEffect>
                                  </p:childTnLst>
                                </p:cTn>
                              </p:par>
                            </p:childTnLst>
                          </p:cTn>
                        </p:par>
                        <p:par>
                          <p:cTn id="76" fill="hold">
                            <p:stCondLst>
                              <p:cond delay="1000"/>
                            </p:stCondLst>
                            <p:childTnLst>
                              <p:par>
                                <p:cTn id="77" presetID="56" presetClass="path" presetSubtype="0" accel="50000" decel="50000" fill="hold" grpId="1" nodeType="afterEffect">
                                  <p:stCondLst>
                                    <p:cond delay="0"/>
                                  </p:stCondLst>
                                  <p:childTnLst>
                                    <p:animMotion origin="layout" path="M 5.55556E-7 1.11008E-6 L 0.37326 -0.37951 " pathEditMode="relative" rAng="0" ptsTypes="AA">
                                      <p:cBhvr>
                                        <p:cTn id="78" dur="1000" fill="hold"/>
                                        <p:tgtEl>
                                          <p:spTgt spid="9"/>
                                        </p:tgtEl>
                                        <p:attrNameLst>
                                          <p:attrName>ppt_x</p:attrName>
                                          <p:attrName>ppt_y</p:attrName>
                                        </p:attrNameLst>
                                      </p:cBhvr>
                                      <p:rCtr x="18663" y="-18987"/>
                                    </p:animMotion>
                                  </p:childTnLst>
                                </p:cTn>
                              </p:par>
                              <p:par>
                                <p:cTn id="79" presetID="22" presetClass="exit" presetSubtype="8" fill="hold" grpId="1" nodeType="withEffect">
                                  <p:stCondLst>
                                    <p:cond delay="0"/>
                                  </p:stCondLst>
                                  <p:childTnLst>
                                    <p:animEffect transition="out" filter="wipe(left)">
                                      <p:cBhvr>
                                        <p:cTn id="80" dur="500"/>
                                        <p:tgtEl>
                                          <p:spTgt spid="20"/>
                                        </p:tgtEl>
                                      </p:cBhvr>
                                    </p:animEffect>
                                    <p:set>
                                      <p:cBhvr>
                                        <p:cTn id="81" dur="1" fill="hold">
                                          <p:stCondLst>
                                            <p:cond delay="499"/>
                                          </p:stCondLst>
                                        </p:cTn>
                                        <p:tgtEl>
                                          <p:spTgt spid="20"/>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1" grpId="0" animBg="1"/>
      <p:bldP spid="12" grpId="0" animBg="1"/>
      <p:bldP spid="13" grpId="0" animBg="1"/>
      <p:bldP spid="14" grpId="0" animBg="1"/>
      <p:bldP spid="15" grpId="0" animBg="1"/>
      <p:bldP spid="16" grpId="0" animBg="1"/>
      <p:bldP spid="17" grpId="0" animBg="1"/>
      <p:bldP spid="18" grpId="0" animBg="1"/>
      <p:bldP spid="18" grpId="1" animBg="1"/>
      <p:bldP spid="19" grpId="0" animBg="1"/>
      <p:bldP spid="19" grpId="1" animBg="1"/>
      <p:bldP spid="20" grpId="0" animBg="1"/>
      <p:bldP spid="20" grpId="1" animBg="1"/>
      <p:bldP spid="21" grpId="0" animBg="1"/>
      <p:bldP spid="22" grpId="0" animBg="1"/>
      <p:bldP spid="24" grpId="0"/>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2"/>
            </p:custDataLst>
          </p:nvPr>
        </p:nvSpPr>
        <p:spPr/>
        <p:txBody>
          <a:bodyPr/>
          <a:lstStyle/>
          <a:p>
            <a:r>
              <a:rPr lang="en-US" dirty="0" smtClean="0"/>
              <a:t>PES Instrument</a:t>
            </a:r>
            <a:endParaRPr lang="en-US" dirty="0"/>
          </a:p>
        </p:txBody>
      </p:sp>
      <p:pic>
        <p:nvPicPr>
          <p:cNvPr id="4" name="Content Placeholder 3" descr="Photo of PES instrument"/>
          <p:cNvPicPr>
            <a:picLocks noGrp="1" noChangeAspect="1"/>
          </p:cNvPicPr>
          <p:nvPr>
            <p:ph idx="4294967295"/>
          </p:nvPr>
        </p:nvPicPr>
        <p:blipFill>
          <a:blip r:embed="rId9" cstate="print">
            <a:extLst>
              <a:ext uri="{28A0092B-C50C-407E-A947-70E740481C1C}">
                <a14:useLocalDpi xmlns:a14="http://schemas.microsoft.com/office/drawing/2010/main" val="0"/>
              </a:ext>
            </a:extLst>
          </a:blip>
          <a:stretch>
            <a:fillRect/>
          </a:stretch>
        </p:blipFill>
        <p:spPr>
          <a:xfrm>
            <a:off x="1657350" y="1017588"/>
            <a:ext cx="5649913" cy="5553075"/>
          </a:xfrm>
        </p:spPr>
      </p:pic>
      <p:sp>
        <p:nvSpPr>
          <p:cNvPr id="5" name="Rectangle 4"/>
          <p:cNvSpPr/>
          <p:nvPr>
            <p:custDataLst>
              <p:tags r:id="rId3"/>
            </p:custDataLst>
          </p:nvPr>
        </p:nvSpPr>
        <p:spPr>
          <a:xfrm>
            <a:off x="0" y="6488668"/>
            <a:ext cx="9144000" cy="369332"/>
          </a:xfrm>
          <a:prstGeom prst="rect">
            <a:avLst/>
          </a:prstGeom>
        </p:spPr>
        <p:txBody>
          <a:bodyPr wrap="square">
            <a:spAutoFit/>
          </a:bodyPr>
          <a:lstStyle/>
          <a:p>
            <a:r>
              <a:rPr lang="en-US" dirty="0" smtClean="0"/>
              <a:t>Image Source: SPECS GmbH,  http</a:t>
            </a:r>
            <a:r>
              <a:rPr lang="en-US" dirty="0"/>
              <a:t>://www.specs.de/cms/front_content.php?idart=267</a:t>
            </a:r>
          </a:p>
        </p:txBody>
      </p:sp>
      <p:sp>
        <p:nvSpPr>
          <p:cNvPr id="2" name="Rounded Rectangle 1"/>
          <p:cNvSpPr/>
          <p:nvPr>
            <p:custDataLst>
              <p:tags r:id="rId4"/>
            </p:custDataLst>
          </p:nvPr>
        </p:nvSpPr>
        <p:spPr>
          <a:xfrm>
            <a:off x="2475185" y="2711668"/>
            <a:ext cx="898636" cy="1450428"/>
          </a:xfrm>
          <a:prstGeom prst="round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custDataLst>
              <p:tags r:id="rId5"/>
            </p:custDataLst>
          </p:nvPr>
        </p:nvSpPr>
        <p:spPr>
          <a:xfrm>
            <a:off x="2475185" y="1150882"/>
            <a:ext cx="646387" cy="1450428"/>
          </a:xfrm>
          <a:prstGeom prst="round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custDataLst>
              <p:tags r:id="rId6"/>
            </p:custDataLst>
          </p:nvPr>
        </p:nvSpPr>
        <p:spPr>
          <a:xfrm>
            <a:off x="5150065" y="2748450"/>
            <a:ext cx="2007477" cy="2832540"/>
          </a:xfrm>
          <a:custGeom>
            <a:avLst/>
            <a:gdLst>
              <a:gd name="connsiteX0" fmla="*/ 0 w 2054774"/>
              <a:gd name="connsiteY0" fmla="*/ 342469 h 2832540"/>
              <a:gd name="connsiteX1" fmla="*/ 342469 w 2054774"/>
              <a:gd name="connsiteY1" fmla="*/ 0 h 2832540"/>
              <a:gd name="connsiteX2" fmla="*/ 1712305 w 2054774"/>
              <a:gd name="connsiteY2" fmla="*/ 0 h 2832540"/>
              <a:gd name="connsiteX3" fmla="*/ 2054774 w 2054774"/>
              <a:gd name="connsiteY3" fmla="*/ 342469 h 2832540"/>
              <a:gd name="connsiteX4" fmla="*/ 2054774 w 2054774"/>
              <a:gd name="connsiteY4" fmla="*/ 2490071 h 2832540"/>
              <a:gd name="connsiteX5" fmla="*/ 1712305 w 2054774"/>
              <a:gd name="connsiteY5" fmla="*/ 2832540 h 2832540"/>
              <a:gd name="connsiteX6" fmla="*/ 342469 w 2054774"/>
              <a:gd name="connsiteY6" fmla="*/ 2832540 h 2832540"/>
              <a:gd name="connsiteX7" fmla="*/ 0 w 2054774"/>
              <a:gd name="connsiteY7" fmla="*/ 2490071 h 2832540"/>
              <a:gd name="connsiteX8" fmla="*/ 0 w 2054774"/>
              <a:gd name="connsiteY8" fmla="*/ 342469 h 2832540"/>
              <a:gd name="connsiteX0" fmla="*/ 0 w 2054774"/>
              <a:gd name="connsiteY0" fmla="*/ 342469 h 2832540"/>
              <a:gd name="connsiteX1" fmla="*/ 342469 w 2054774"/>
              <a:gd name="connsiteY1" fmla="*/ 0 h 2832540"/>
              <a:gd name="connsiteX2" fmla="*/ 1507353 w 2054774"/>
              <a:gd name="connsiteY2" fmla="*/ 126124 h 2832540"/>
              <a:gd name="connsiteX3" fmla="*/ 2054774 w 2054774"/>
              <a:gd name="connsiteY3" fmla="*/ 342469 h 2832540"/>
              <a:gd name="connsiteX4" fmla="*/ 2054774 w 2054774"/>
              <a:gd name="connsiteY4" fmla="*/ 2490071 h 2832540"/>
              <a:gd name="connsiteX5" fmla="*/ 1712305 w 2054774"/>
              <a:gd name="connsiteY5" fmla="*/ 2832540 h 2832540"/>
              <a:gd name="connsiteX6" fmla="*/ 342469 w 2054774"/>
              <a:gd name="connsiteY6" fmla="*/ 2832540 h 2832540"/>
              <a:gd name="connsiteX7" fmla="*/ 0 w 2054774"/>
              <a:gd name="connsiteY7" fmla="*/ 2490071 h 2832540"/>
              <a:gd name="connsiteX8" fmla="*/ 0 w 2054774"/>
              <a:gd name="connsiteY8" fmla="*/ 342469 h 2832540"/>
              <a:gd name="connsiteX0" fmla="*/ 0 w 2054774"/>
              <a:gd name="connsiteY0" fmla="*/ 342469 h 2832540"/>
              <a:gd name="connsiteX1" fmla="*/ 342469 w 2054774"/>
              <a:gd name="connsiteY1" fmla="*/ 0 h 2832540"/>
              <a:gd name="connsiteX2" fmla="*/ 1507353 w 2054774"/>
              <a:gd name="connsiteY2" fmla="*/ 126124 h 2832540"/>
              <a:gd name="connsiteX3" fmla="*/ 1692168 w 2054774"/>
              <a:gd name="connsiteY3" fmla="*/ 451950 h 2832540"/>
              <a:gd name="connsiteX4" fmla="*/ 2054774 w 2054774"/>
              <a:gd name="connsiteY4" fmla="*/ 342469 h 2832540"/>
              <a:gd name="connsiteX5" fmla="*/ 2054774 w 2054774"/>
              <a:gd name="connsiteY5" fmla="*/ 2490071 h 2832540"/>
              <a:gd name="connsiteX6" fmla="*/ 1712305 w 2054774"/>
              <a:gd name="connsiteY6" fmla="*/ 2832540 h 2832540"/>
              <a:gd name="connsiteX7" fmla="*/ 342469 w 2054774"/>
              <a:gd name="connsiteY7" fmla="*/ 2832540 h 2832540"/>
              <a:gd name="connsiteX8" fmla="*/ 0 w 2054774"/>
              <a:gd name="connsiteY8" fmla="*/ 2490071 h 2832540"/>
              <a:gd name="connsiteX9" fmla="*/ 0 w 2054774"/>
              <a:gd name="connsiteY9" fmla="*/ 342469 h 2832540"/>
              <a:gd name="connsiteX0" fmla="*/ 0 w 2054774"/>
              <a:gd name="connsiteY0" fmla="*/ 342469 h 2832540"/>
              <a:gd name="connsiteX1" fmla="*/ 342469 w 2054774"/>
              <a:gd name="connsiteY1" fmla="*/ 0 h 2832540"/>
              <a:gd name="connsiteX2" fmla="*/ 1491587 w 2054774"/>
              <a:gd name="connsiteY2" fmla="*/ 299545 h 2832540"/>
              <a:gd name="connsiteX3" fmla="*/ 1692168 w 2054774"/>
              <a:gd name="connsiteY3" fmla="*/ 451950 h 2832540"/>
              <a:gd name="connsiteX4" fmla="*/ 2054774 w 2054774"/>
              <a:gd name="connsiteY4" fmla="*/ 342469 h 2832540"/>
              <a:gd name="connsiteX5" fmla="*/ 2054774 w 2054774"/>
              <a:gd name="connsiteY5" fmla="*/ 2490071 h 2832540"/>
              <a:gd name="connsiteX6" fmla="*/ 1712305 w 2054774"/>
              <a:gd name="connsiteY6" fmla="*/ 2832540 h 2832540"/>
              <a:gd name="connsiteX7" fmla="*/ 342469 w 2054774"/>
              <a:gd name="connsiteY7" fmla="*/ 2832540 h 2832540"/>
              <a:gd name="connsiteX8" fmla="*/ 0 w 2054774"/>
              <a:gd name="connsiteY8" fmla="*/ 2490071 h 2832540"/>
              <a:gd name="connsiteX9" fmla="*/ 0 w 2054774"/>
              <a:gd name="connsiteY9" fmla="*/ 342469 h 2832540"/>
              <a:gd name="connsiteX0" fmla="*/ 0 w 2054774"/>
              <a:gd name="connsiteY0" fmla="*/ 342469 h 2832540"/>
              <a:gd name="connsiteX1" fmla="*/ 342469 w 2054774"/>
              <a:gd name="connsiteY1" fmla="*/ 0 h 2832540"/>
              <a:gd name="connsiteX2" fmla="*/ 1491587 w 2054774"/>
              <a:gd name="connsiteY2" fmla="*/ 299545 h 2832540"/>
              <a:gd name="connsiteX3" fmla="*/ 1692168 w 2054774"/>
              <a:gd name="connsiteY3" fmla="*/ 451950 h 2832540"/>
              <a:gd name="connsiteX4" fmla="*/ 2007477 w 2054774"/>
              <a:gd name="connsiteY4" fmla="*/ 1304165 h 2832540"/>
              <a:gd name="connsiteX5" fmla="*/ 2054774 w 2054774"/>
              <a:gd name="connsiteY5" fmla="*/ 2490071 h 2832540"/>
              <a:gd name="connsiteX6" fmla="*/ 1712305 w 2054774"/>
              <a:gd name="connsiteY6" fmla="*/ 2832540 h 2832540"/>
              <a:gd name="connsiteX7" fmla="*/ 342469 w 2054774"/>
              <a:gd name="connsiteY7" fmla="*/ 2832540 h 2832540"/>
              <a:gd name="connsiteX8" fmla="*/ 0 w 2054774"/>
              <a:gd name="connsiteY8" fmla="*/ 2490071 h 2832540"/>
              <a:gd name="connsiteX9" fmla="*/ 0 w 2054774"/>
              <a:gd name="connsiteY9" fmla="*/ 342469 h 2832540"/>
              <a:gd name="connsiteX0" fmla="*/ 0 w 2007477"/>
              <a:gd name="connsiteY0" fmla="*/ 342469 h 2832540"/>
              <a:gd name="connsiteX1" fmla="*/ 342469 w 2007477"/>
              <a:gd name="connsiteY1" fmla="*/ 0 h 2832540"/>
              <a:gd name="connsiteX2" fmla="*/ 1491587 w 2007477"/>
              <a:gd name="connsiteY2" fmla="*/ 299545 h 2832540"/>
              <a:gd name="connsiteX3" fmla="*/ 1692168 w 2007477"/>
              <a:gd name="connsiteY3" fmla="*/ 451950 h 2832540"/>
              <a:gd name="connsiteX4" fmla="*/ 2007477 w 2007477"/>
              <a:gd name="connsiteY4" fmla="*/ 1304165 h 2832540"/>
              <a:gd name="connsiteX5" fmla="*/ 1849822 w 2007477"/>
              <a:gd name="connsiteY5" fmla="*/ 2269353 h 2832540"/>
              <a:gd name="connsiteX6" fmla="*/ 1712305 w 2007477"/>
              <a:gd name="connsiteY6" fmla="*/ 2832540 h 2832540"/>
              <a:gd name="connsiteX7" fmla="*/ 342469 w 2007477"/>
              <a:gd name="connsiteY7" fmla="*/ 2832540 h 2832540"/>
              <a:gd name="connsiteX8" fmla="*/ 0 w 2007477"/>
              <a:gd name="connsiteY8" fmla="*/ 2490071 h 2832540"/>
              <a:gd name="connsiteX9" fmla="*/ 0 w 2007477"/>
              <a:gd name="connsiteY9" fmla="*/ 342469 h 2832540"/>
              <a:gd name="connsiteX0" fmla="*/ 0 w 2007477"/>
              <a:gd name="connsiteY0" fmla="*/ 342469 h 2832540"/>
              <a:gd name="connsiteX1" fmla="*/ 342469 w 2007477"/>
              <a:gd name="connsiteY1" fmla="*/ 0 h 2832540"/>
              <a:gd name="connsiteX2" fmla="*/ 1491587 w 2007477"/>
              <a:gd name="connsiteY2" fmla="*/ 299545 h 2832540"/>
              <a:gd name="connsiteX3" fmla="*/ 1692168 w 2007477"/>
              <a:gd name="connsiteY3" fmla="*/ 451950 h 2832540"/>
              <a:gd name="connsiteX4" fmla="*/ 2007477 w 2007477"/>
              <a:gd name="connsiteY4" fmla="*/ 1304165 h 2832540"/>
              <a:gd name="connsiteX5" fmla="*/ 1849822 w 2007477"/>
              <a:gd name="connsiteY5" fmla="*/ 2269353 h 2832540"/>
              <a:gd name="connsiteX6" fmla="*/ 1286636 w 2007477"/>
              <a:gd name="connsiteY6" fmla="*/ 2722181 h 2832540"/>
              <a:gd name="connsiteX7" fmla="*/ 342469 w 2007477"/>
              <a:gd name="connsiteY7" fmla="*/ 2832540 h 2832540"/>
              <a:gd name="connsiteX8" fmla="*/ 0 w 2007477"/>
              <a:gd name="connsiteY8" fmla="*/ 2490071 h 2832540"/>
              <a:gd name="connsiteX9" fmla="*/ 0 w 2007477"/>
              <a:gd name="connsiteY9" fmla="*/ 342469 h 2832540"/>
              <a:gd name="connsiteX0" fmla="*/ 0 w 2007477"/>
              <a:gd name="connsiteY0" fmla="*/ 342469 h 2832540"/>
              <a:gd name="connsiteX1" fmla="*/ 342469 w 2007477"/>
              <a:gd name="connsiteY1" fmla="*/ 0 h 2832540"/>
              <a:gd name="connsiteX2" fmla="*/ 1491587 w 2007477"/>
              <a:gd name="connsiteY2" fmla="*/ 299545 h 2832540"/>
              <a:gd name="connsiteX3" fmla="*/ 1692168 w 2007477"/>
              <a:gd name="connsiteY3" fmla="*/ 451950 h 2832540"/>
              <a:gd name="connsiteX4" fmla="*/ 2007477 w 2007477"/>
              <a:gd name="connsiteY4" fmla="*/ 1304165 h 2832540"/>
              <a:gd name="connsiteX5" fmla="*/ 1834057 w 2007477"/>
              <a:gd name="connsiteY5" fmla="*/ 2206291 h 2832540"/>
              <a:gd name="connsiteX6" fmla="*/ 1286636 w 2007477"/>
              <a:gd name="connsiteY6" fmla="*/ 2722181 h 2832540"/>
              <a:gd name="connsiteX7" fmla="*/ 342469 w 2007477"/>
              <a:gd name="connsiteY7" fmla="*/ 2832540 h 2832540"/>
              <a:gd name="connsiteX8" fmla="*/ 0 w 2007477"/>
              <a:gd name="connsiteY8" fmla="*/ 2490071 h 2832540"/>
              <a:gd name="connsiteX9" fmla="*/ 0 w 2007477"/>
              <a:gd name="connsiteY9" fmla="*/ 342469 h 2832540"/>
              <a:gd name="connsiteX0" fmla="*/ 0 w 2007477"/>
              <a:gd name="connsiteY0" fmla="*/ 342469 h 2832540"/>
              <a:gd name="connsiteX1" fmla="*/ 342469 w 2007477"/>
              <a:gd name="connsiteY1" fmla="*/ 0 h 2832540"/>
              <a:gd name="connsiteX2" fmla="*/ 1491587 w 2007477"/>
              <a:gd name="connsiteY2" fmla="*/ 299545 h 2832540"/>
              <a:gd name="connsiteX3" fmla="*/ 1692168 w 2007477"/>
              <a:gd name="connsiteY3" fmla="*/ 451950 h 2832540"/>
              <a:gd name="connsiteX4" fmla="*/ 2007477 w 2007477"/>
              <a:gd name="connsiteY4" fmla="*/ 1304165 h 2832540"/>
              <a:gd name="connsiteX5" fmla="*/ 1834057 w 2007477"/>
              <a:gd name="connsiteY5" fmla="*/ 2206291 h 2832540"/>
              <a:gd name="connsiteX6" fmla="*/ 1286636 w 2007477"/>
              <a:gd name="connsiteY6" fmla="*/ 2722181 h 2832540"/>
              <a:gd name="connsiteX7" fmla="*/ 342469 w 2007477"/>
              <a:gd name="connsiteY7" fmla="*/ 2832540 h 2832540"/>
              <a:gd name="connsiteX8" fmla="*/ 0 w 2007477"/>
              <a:gd name="connsiteY8" fmla="*/ 2490071 h 2832540"/>
              <a:gd name="connsiteX9" fmla="*/ 0 w 2007477"/>
              <a:gd name="connsiteY9" fmla="*/ 342469 h 2832540"/>
              <a:gd name="connsiteX0" fmla="*/ 0 w 2007477"/>
              <a:gd name="connsiteY0" fmla="*/ 342469 h 2832540"/>
              <a:gd name="connsiteX1" fmla="*/ 342469 w 2007477"/>
              <a:gd name="connsiteY1" fmla="*/ 0 h 2832540"/>
              <a:gd name="connsiteX2" fmla="*/ 1491587 w 2007477"/>
              <a:gd name="connsiteY2" fmla="*/ 299545 h 2832540"/>
              <a:gd name="connsiteX3" fmla="*/ 1692168 w 2007477"/>
              <a:gd name="connsiteY3" fmla="*/ 451950 h 2832540"/>
              <a:gd name="connsiteX4" fmla="*/ 2007477 w 2007477"/>
              <a:gd name="connsiteY4" fmla="*/ 1304165 h 2832540"/>
              <a:gd name="connsiteX5" fmla="*/ 1786761 w 2007477"/>
              <a:gd name="connsiteY5" fmla="*/ 2143229 h 2832540"/>
              <a:gd name="connsiteX6" fmla="*/ 1286636 w 2007477"/>
              <a:gd name="connsiteY6" fmla="*/ 2722181 h 2832540"/>
              <a:gd name="connsiteX7" fmla="*/ 342469 w 2007477"/>
              <a:gd name="connsiteY7" fmla="*/ 2832540 h 2832540"/>
              <a:gd name="connsiteX8" fmla="*/ 0 w 2007477"/>
              <a:gd name="connsiteY8" fmla="*/ 2490071 h 2832540"/>
              <a:gd name="connsiteX9" fmla="*/ 0 w 2007477"/>
              <a:gd name="connsiteY9" fmla="*/ 342469 h 2832540"/>
              <a:gd name="connsiteX0" fmla="*/ 0 w 2007477"/>
              <a:gd name="connsiteY0" fmla="*/ 342469 h 2832540"/>
              <a:gd name="connsiteX1" fmla="*/ 342469 w 2007477"/>
              <a:gd name="connsiteY1" fmla="*/ 0 h 2832540"/>
              <a:gd name="connsiteX2" fmla="*/ 1491587 w 2007477"/>
              <a:gd name="connsiteY2" fmla="*/ 299545 h 2832540"/>
              <a:gd name="connsiteX3" fmla="*/ 1692168 w 2007477"/>
              <a:gd name="connsiteY3" fmla="*/ 451950 h 2832540"/>
              <a:gd name="connsiteX4" fmla="*/ 2007477 w 2007477"/>
              <a:gd name="connsiteY4" fmla="*/ 1304165 h 2832540"/>
              <a:gd name="connsiteX5" fmla="*/ 1786761 w 2007477"/>
              <a:gd name="connsiteY5" fmla="*/ 2143229 h 2832540"/>
              <a:gd name="connsiteX6" fmla="*/ 1223574 w 2007477"/>
              <a:gd name="connsiteY6" fmla="*/ 2627588 h 2832540"/>
              <a:gd name="connsiteX7" fmla="*/ 342469 w 2007477"/>
              <a:gd name="connsiteY7" fmla="*/ 2832540 h 2832540"/>
              <a:gd name="connsiteX8" fmla="*/ 0 w 2007477"/>
              <a:gd name="connsiteY8" fmla="*/ 2490071 h 2832540"/>
              <a:gd name="connsiteX9" fmla="*/ 0 w 2007477"/>
              <a:gd name="connsiteY9" fmla="*/ 342469 h 283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7477" h="2832540">
                <a:moveTo>
                  <a:pt x="0" y="342469"/>
                </a:moveTo>
                <a:cubicBezTo>
                  <a:pt x="0" y="153329"/>
                  <a:pt x="153329" y="0"/>
                  <a:pt x="342469" y="0"/>
                </a:cubicBezTo>
                <a:cubicBezTo>
                  <a:pt x="799081" y="0"/>
                  <a:pt x="1034975" y="299545"/>
                  <a:pt x="1491587" y="299545"/>
                </a:cubicBezTo>
                <a:cubicBezTo>
                  <a:pt x="1727047" y="324946"/>
                  <a:pt x="1600931" y="415892"/>
                  <a:pt x="1692168" y="451950"/>
                </a:cubicBezTo>
                <a:cubicBezTo>
                  <a:pt x="1783405" y="488008"/>
                  <a:pt x="1957553" y="914554"/>
                  <a:pt x="2007477" y="1304165"/>
                </a:cubicBezTo>
                <a:lnTo>
                  <a:pt x="1786761" y="2143229"/>
                </a:lnTo>
                <a:cubicBezTo>
                  <a:pt x="1534512" y="2253541"/>
                  <a:pt x="1412714" y="2627588"/>
                  <a:pt x="1223574" y="2627588"/>
                </a:cubicBezTo>
                <a:lnTo>
                  <a:pt x="342469" y="2832540"/>
                </a:lnTo>
                <a:cubicBezTo>
                  <a:pt x="153329" y="2832540"/>
                  <a:pt x="0" y="2679211"/>
                  <a:pt x="0" y="2490071"/>
                </a:cubicBezTo>
                <a:lnTo>
                  <a:pt x="0" y="342469"/>
                </a:lnTo>
                <a:close/>
              </a:path>
            </a:pathLst>
          </a:cu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59775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an 113"/>
          <p:cNvSpPr/>
          <p:nvPr>
            <p:custDataLst>
              <p:tags r:id="rId2"/>
            </p:custDataLst>
          </p:nvPr>
        </p:nvSpPr>
        <p:spPr>
          <a:xfrm rot="10800000">
            <a:off x="2468880" y="-268939"/>
            <a:ext cx="3886200" cy="1107139"/>
          </a:xfrm>
          <a:prstGeom prst="can">
            <a:avLst>
              <a:gd name="adj" fmla="val 33735"/>
            </a:avLst>
          </a:prstGeom>
          <a:solidFill>
            <a:schemeClr val="accent1">
              <a:lumMod val="60000"/>
              <a:lumOff val="40000"/>
            </a:schemeClr>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Oval 308"/>
          <p:cNvSpPr/>
          <p:nvPr>
            <p:custDataLst>
              <p:tags r:id="rId3"/>
            </p:custDataLst>
          </p:nvPr>
        </p:nvSpPr>
        <p:spPr>
          <a:xfrm>
            <a:off x="2209800" y="475151"/>
            <a:ext cx="4404360" cy="363049"/>
          </a:xfrm>
          <a:prstGeom prst="ellipse">
            <a:avLst/>
          </a:prstGeom>
          <a:solidFill>
            <a:schemeClr val="tx2">
              <a:lumMod val="60000"/>
              <a:lumOff val="4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7"/>
          <p:cNvGrpSpPr/>
          <p:nvPr/>
        </p:nvGrpSpPr>
        <p:grpSpPr>
          <a:xfrm>
            <a:off x="2057400" y="5638800"/>
            <a:ext cx="1143000" cy="1143000"/>
            <a:chOff x="1981200" y="5257800"/>
            <a:chExt cx="1143000" cy="1143000"/>
          </a:xfrm>
        </p:grpSpPr>
        <p:sp>
          <p:nvSpPr>
            <p:cNvPr id="7" name="Oval 6"/>
            <p:cNvSpPr/>
            <p:nvPr>
              <p:custDataLst>
                <p:tags r:id="rId25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 name="Oval 3"/>
            <p:cNvSpPr/>
            <p:nvPr>
              <p:custDataLst>
                <p:tags r:id="rId25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Oval 4"/>
            <p:cNvSpPr/>
            <p:nvPr>
              <p:custDataLst>
                <p:tags r:id="rId25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3" name="Group 8"/>
          <p:cNvGrpSpPr/>
          <p:nvPr/>
        </p:nvGrpSpPr>
        <p:grpSpPr>
          <a:xfrm>
            <a:off x="3352800" y="5638800"/>
            <a:ext cx="1143000" cy="1143000"/>
            <a:chOff x="1981200" y="5257800"/>
            <a:chExt cx="1143000" cy="1143000"/>
          </a:xfrm>
        </p:grpSpPr>
        <p:sp>
          <p:nvSpPr>
            <p:cNvPr id="10" name="Oval 9"/>
            <p:cNvSpPr/>
            <p:nvPr>
              <p:custDataLst>
                <p:tags r:id="rId25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Oval 10"/>
            <p:cNvSpPr/>
            <p:nvPr>
              <p:custDataLst>
                <p:tags r:id="rId25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Oval 11"/>
            <p:cNvSpPr/>
            <p:nvPr>
              <p:custDataLst>
                <p:tags r:id="rId25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6" name="Group 12"/>
          <p:cNvGrpSpPr/>
          <p:nvPr/>
        </p:nvGrpSpPr>
        <p:grpSpPr>
          <a:xfrm>
            <a:off x="4648200" y="5638800"/>
            <a:ext cx="1143000" cy="1143000"/>
            <a:chOff x="1981200" y="5257800"/>
            <a:chExt cx="1143000" cy="1143000"/>
          </a:xfrm>
        </p:grpSpPr>
        <p:sp>
          <p:nvSpPr>
            <p:cNvPr id="14" name="Oval 13"/>
            <p:cNvSpPr/>
            <p:nvPr>
              <p:custDataLst>
                <p:tags r:id="rId24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Oval 14"/>
            <p:cNvSpPr/>
            <p:nvPr>
              <p:custDataLst>
                <p:tags r:id="rId24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Oval 15"/>
            <p:cNvSpPr/>
            <p:nvPr>
              <p:custDataLst>
                <p:tags r:id="rId24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8" name="Group 16"/>
          <p:cNvGrpSpPr/>
          <p:nvPr/>
        </p:nvGrpSpPr>
        <p:grpSpPr>
          <a:xfrm>
            <a:off x="2667000" y="4495800"/>
            <a:ext cx="1143000" cy="1143000"/>
            <a:chOff x="1981200" y="5257800"/>
            <a:chExt cx="1143000" cy="1143000"/>
          </a:xfrm>
        </p:grpSpPr>
        <p:sp>
          <p:nvSpPr>
            <p:cNvPr id="18" name="Oval 17"/>
            <p:cNvSpPr/>
            <p:nvPr>
              <p:custDataLst>
                <p:tags r:id="rId244"/>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Oval 18"/>
            <p:cNvSpPr/>
            <p:nvPr>
              <p:custDataLst>
                <p:tags r:id="rId245"/>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 name="Oval 19"/>
            <p:cNvSpPr/>
            <p:nvPr>
              <p:custDataLst>
                <p:tags r:id="rId246"/>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9" name="Group 20"/>
          <p:cNvGrpSpPr/>
          <p:nvPr/>
        </p:nvGrpSpPr>
        <p:grpSpPr>
          <a:xfrm>
            <a:off x="3962400" y="4495800"/>
            <a:ext cx="1143000" cy="1143000"/>
            <a:chOff x="1981200" y="5257800"/>
            <a:chExt cx="1143000" cy="1143000"/>
          </a:xfrm>
        </p:grpSpPr>
        <p:sp>
          <p:nvSpPr>
            <p:cNvPr id="22" name="Oval 21"/>
            <p:cNvSpPr/>
            <p:nvPr>
              <p:custDataLst>
                <p:tags r:id="rId241"/>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3" name="Oval 22"/>
            <p:cNvSpPr/>
            <p:nvPr>
              <p:custDataLst>
                <p:tags r:id="rId242"/>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Oval 23"/>
            <p:cNvSpPr/>
            <p:nvPr>
              <p:custDataLst>
                <p:tags r:id="rId243"/>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3" name="Group 24"/>
          <p:cNvGrpSpPr/>
          <p:nvPr/>
        </p:nvGrpSpPr>
        <p:grpSpPr>
          <a:xfrm>
            <a:off x="5257800" y="4495800"/>
            <a:ext cx="1143000" cy="1143000"/>
            <a:chOff x="1981200" y="5257800"/>
            <a:chExt cx="1143000" cy="1143000"/>
          </a:xfrm>
        </p:grpSpPr>
        <p:sp>
          <p:nvSpPr>
            <p:cNvPr id="26" name="Oval 25"/>
            <p:cNvSpPr/>
            <p:nvPr>
              <p:custDataLst>
                <p:tags r:id="rId238"/>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7" name="Oval 26"/>
            <p:cNvSpPr/>
            <p:nvPr>
              <p:custDataLst>
                <p:tags r:id="rId239"/>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 name="Oval 27"/>
            <p:cNvSpPr/>
            <p:nvPr>
              <p:custDataLst>
                <p:tags r:id="rId240"/>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7" name="Group 28"/>
          <p:cNvGrpSpPr/>
          <p:nvPr/>
        </p:nvGrpSpPr>
        <p:grpSpPr>
          <a:xfrm>
            <a:off x="4648200" y="5638800"/>
            <a:ext cx="1143000" cy="1143000"/>
            <a:chOff x="1981200" y="5257800"/>
            <a:chExt cx="1143000" cy="1143000"/>
          </a:xfrm>
        </p:grpSpPr>
        <p:sp>
          <p:nvSpPr>
            <p:cNvPr id="30" name="Oval 29"/>
            <p:cNvSpPr/>
            <p:nvPr>
              <p:custDataLst>
                <p:tags r:id="rId235"/>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1" name="Oval 30"/>
            <p:cNvSpPr/>
            <p:nvPr>
              <p:custDataLst>
                <p:tags r:id="rId236"/>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2" name="Oval 31"/>
            <p:cNvSpPr/>
            <p:nvPr>
              <p:custDataLst>
                <p:tags r:id="rId237"/>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21" name="Group 32"/>
          <p:cNvGrpSpPr/>
          <p:nvPr/>
        </p:nvGrpSpPr>
        <p:grpSpPr>
          <a:xfrm>
            <a:off x="5943600" y="5638800"/>
            <a:ext cx="1143000" cy="1143000"/>
            <a:chOff x="1981200" y="5257800"/>
            <a:chExt cx="1143000" cy="1143000"/>
          </a:xfrm>
        </p:grpSpPr>
        <p:sp>
          <p:nvSpPr>
            <p:cNvPr id="34" name="Oval 33"/>
            <p:cNvSpPr/>
            <p:nvPr>
              <p:custDataLst>
                <p:tags r:id="rId232"/>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5" name="Oval 34"/>
            <p:cNvSpPr/>
            <p:nvPr>
              <p:custDataLst>
                <p:tags r:id="rId233"/>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6" name="Oval 35"/>
            <p:cNvSpPr/>
            <p:nvPr>
              <p:custDataLst>
                <p:tags r:id="rId234"/>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25" name="Group 36"/>
          <p:cNvGrpSpPr/>
          <p:nvPr/>
        </p:nvGrpSpPr>
        <p:grpSpPr>
          <a:xfrm>
            <a:off x="7239000" y="5638800"/>
            <a:ext cx="1143000" cy="1143000"/>
            <a:chOff x="1981200" y="5257800"/>
            <a:chExt cx="1143000" cy="1143000"/>
          </a:xfrm>
        </p:grpSpPr>
        <p:sp>
          <p:nvSpPr>
            <p:cNvPr id="38" name="Oval 37"/>
            <p:cNvSpPr/>
            <p:nvPr>
              <p:custDataLst>
                <p:tags r:id="rId229"/>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9" name="Oval 38"/>
            <p:cNvSpPr/>
            <p:nvPr>
              <p:custDataLst>
                <p:tags r:id="rId230"/>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0" name="Oval 39"/>
            <p:cNvSpPr/>
            <p:nvPr>
              <p:custDataLst>
                <p:tags r:id="rId231"/>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29" name="Group 44"/>
          <p:cNvGrpSpPr/>
          <p:nvPr/>
        </p:nvGrpSpPr>
        <p:grpSpPr>
          <a:xfrm>
            <a:off x="6553200" y="4495800"/>
            <a:ext cx="1143000" cy="1143000"/>
            <a:chOff x="1981200" y="5257800"/>
            <a:chExt cx="1143000" cy="1143000"/>
          </a:xfrm>
        </p:grpSpPr>
        <p:sp>
          <p:nvSpPr>
            <p:cNvPr id="46" name="Oval 45"/>
            <p:cNvSpPr/>
            <p:nvPr>
              <p:custDataLst>
                <p:tags r:id="rId22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7" name="Oval 46"/>
            <p:cNvSpPr/>
            <p:nvPr>
              <p:custDataLst>
                <p:tags r:id="rId22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8" name="Oval 47"/>
            <p:cNvSpPr/>
            <p:nvPr>
              <p:custDataLst>
                <p:tags r:id="rId22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33" name="Group 48"/>
          <p:cNvGrpSpPr/>
          <p:nvPr/>
        </p:nvGrpSpPr>
        <p:grpSpPr>
          <a:xfrm>
            <a:off x="7848600" y="4495800"/>
            <a:ext cx="1143000" cy="1143000"/>
            <a:chOff x="1981200" y="5257800"/>
            <a:chExt cx="1143000" cy="1143000"/>
          </a:xfrm>
        </p:grpSpPr>
        <p:sp>
          <p:nvSpPr>
            <p:cNvPr id="50" name="Oval 49"/>
            <p:cNvSpPr/>
            <p:nvPr>
              <p:custDataLst>
                <p:tags r:id="rId22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1" name="Oval 50"/>
            <p:cNvSpPr/>
            <p:nvPr>
              <p:custDataLst>
                <p:tags r:id="rId22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2" name="Oval 51"/>
            <p:cNvSpPr/>
            <p:nvPr>
              <p:custDataLst>
                <p:tags r:id="rId22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37" name="Group 56"/>
          <p:cNvGrpSpPr/>
          <p:nvPr/>
        </p:nvGrpSpPr>
        <p:grpSpPr>
          <a:xfrm>
            <a:off x="762000" y="5638800"/>
            <a:ext cx="1143000" cy="1143000"/>
            <a:chOff x="1981200" y="5257800"/>
            <a:chExt cx="1143000" cy="1143000"/>
          </a:xfrm>
        </p:grpSpPr>
        <p:sp>
          <p:nvSpPr>
            <p:cNvPr id="58" name="Oval 57"/>
            <p:cNvSpPr/>
            <p:nvPr>
              <p:custDataLst>
                <p:tags r:id="rId22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9" name="Oval 58"/>
            <p:cNvSpPr/>
            <p:nvPr>
              <p:custDataLst>
                <p:tags r:id="rId22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0" name="Oval 59"/>
            <p:cNvSpPr/>
            <p:nvPr>
              <p:custDataLst>
                <p:tags r:id="rId22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1" name="Group 60"/>
          <p:cNvGrpSpPr/>
          <p:nvPr/>
        </p:nvGrpSpPr>
        <p:grpSpPr>
          <a:xfrm>
            <a:off x="2057400" y="5638800"/>
            <a:ext cx="1143000" cy="1143000"/>
            <a:chOff x="1981200" y="5257800"/>
            <a:chExt cx="1143000" cy="1143000"/>
          </a:xfrm>
        </p:grpSpPr>
        <p:sp>
          <p:nvSpPr>
            <p:cNvPr id="62" name="Oval 61"/>
            <p:cNvSpPr/>
            <p:nvPr>
              <p:custDataLst>
                <p:tags r:id="rId21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3" name="Oval 62"/>
            <p:cNvSpPr/>
            <p:nvPr>
              <p:custDataLst>
                <p:tags r:id="rId21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4" name="Oval 63"/>
            <p:cNvSpPr/>
            <p:nvPr>
              <p:custDataLst>
                <p:tags r:id="rId21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2" name="Group 64"/>
          <p:cNvGrpSpPr/>
          <p:nvPr/>
        </p:nvGrpSpPr>
        <p:grpSpPr>
          <a:xfrm>
            <a:off x="76200" y="4495800"/>
            <a:ext cx="1143000" cy="1143000"/>
            <a:chOff x="1981200" y="5257800"/>
            <a:chExt cx="1143000" cy="1143000"/>
          </a:xfrm>
        </p:grpSpPr>
        <p:sp>
          <p:nvSpPr>
            <p:cNvPr id="66" name="Oval 65"/>
            <p:cNvSpPr/>
            <p:nvPr>
              <p:custDataLst>
                <p:tags r:id="rId214"/>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7" name="Oval 66"/>
            <p:cNvSpPr/>
            <p:nvPr>
              <p:custDataLst>
                <p:tags r:id="rId215"/>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8" name="Oval 67"/>
            <p:cNvSpPr/>
            <p:nvPr>
              <p:custDataLst>
                <p:tags r:id="rId216"/>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3" name="Group 68"/>
          <p:cNvGrpSpPr/>
          <p:nvPr/>
        </p:nvGrpSpPr>
        <p:grpSpPr>
          <a:xfrm>
            <a:off x="1371600" y="4495800"/>
            <a:ext cx="1143000" cy="1143000"/>
            <a:chOff x="1981200" y="5257800"/>
            <a:chExt cx="1143000" cy="1143000"/>
          </a:xfrm>
        </p:grpSpPr>
        <p:sp>
          <p:nvSpPr>
            <p:cNvPr id="70" name="Oval 69"/>
            <p:cNvSpPr/>
            <p:nvPr>
              <p:custDataLst>
                <p:tags r:id="rId211"/>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1" name="Oval 70"/>
            <p:cNvSpPr/>
            <p:nvPr>
              <p:custDataLst>
                <p:tags r:id="rId212"/>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2" name="Oval 71"/>
            <p:cNvSpPr/>
            <p:nvPr>
              <p:custDataLst>
                <p:tags r:id="rId213"/>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4" name="Group 72"/>
          <p:cNvGrpSpPr/>
          <p:nvPr/>
        </p:nvGrpSpPr>
        <p:grpSpPr>
          <a:xfrm>
            <a:off x="2667000" y="4495800"/>
            <a:ext cx="1143000" cy="1143000"/>
            <a:chOff x="1981200" y="5257800"/>
            <a:chExt cx="1143000" cy="1143000"/>
          </a:xfrm>
        </p:grpSpPr>
        <p:sp>
          <p:nvSpPr>
            <p:cNvPr id="74" name="Oval 73"/>
            <p:cNvSpPr/>
            <p:nvPr>
              <p:custDataLst>
                <p:tags r:id="rId208"/>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5" name="Oval 74"/>
            <p:cNvSpPr/>
            <p:nvPr>
              <p:custDataLst>
                <p:tags r:id="rId209"/>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6" name="Oval 75"/>
            <p:cNvSpPr/>
            <p:nvPr>
              <p:custDataLst>
                <p:tags r:id="rId210"/>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5" name="Group 76"/>
          <p:cNvGrpSpPr/>
          <p:nvPr/>
        </p:nvGrpSpPr>
        <p:grpSpPr>
          <a:xfrm>
            <a:off x="2057400" y="3352800"/>
            <a:ext cx="1143000" cy="1143000"/>
            <a:chOff x="1981200" y="5257800"/>
            <a:chExt cx="1143000" cy="1143000"/>
          </a:xfrm>
        </p:grpSpPr>
        <p:sp>
          <p:nvSpPr>
            <p:cNvPr id="78" name="Oval 77"/>
            <p:cNvSpPr/>
            <p:nvPr>
              <p:custDataLst>
                <p:tags r:id="rId205"/>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9" name="Oval 78"/>
            <p:cNvSpPr/>
            <p:nvPr>
              <p:custDataLst>
                <p:tags r:id="rId206"/>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0" name="Oval 79"/>
            <p:cNvSpPr/>
            <p:nvPr>
              <p:custDataLst>
                <p:tags r:id="rId207"/>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9" name="Group 80"/>
          <p:cNvGrpSpPr/>
          <p:nvPr/>
        </p:nvGrpSpPr>
        <p:grpSpPr>
          <a:xfrm>
            <a:off x="3352800" y="3352800"/>
            <a:ext cx="1143000" cy="1143000"/>
            <a:chOff x="1981200" y="5257800"/>
            <a:chExt cx="1143000" cy="1143000"/>
          </a:xfrm>
        </p:grpSpPr>
        <p:sp>
          <p:nvSpPr>
            <p:cNvPr id="82" name="Oval 81"/>
            <p:cNvSpPr/>
            <p:nvPr>
              <p:custDataLst>
                <p:tags r:id="rId202"/>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3" name="Oval 82"/>
            <p:cNvSpPr/>
            <p:nvPr>
              <p:custDataLst>
                <p:tags r:id="rId203"/>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4" name="Oval 83"/>
            <p:cNvSpPr/>
            <p:nvPr>
              <p:custDataLst>
                <p:tags r:id="rId204"/>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53" name="Group 84"/>
          <p:cNvGrpSpPr/>
          <p:nvPr/>
        </p:nvGrpSpPr>
        <p:grpSpPr>
          <a:xfrm>
            <a:off x="4648200" y="3352800"/>
            <a:ext cx="1143000" cy="1143000"/>
            <a:chOff x="1981200" y="5257800"/>
            <a:chExt cx="1143000" cy="1143000"/>
          </a:xfrm>
        </p:grpSpPr>
        <p:sp>
          <p:nvSpPr>
            <p:cNvPr id="86" name="Oval 85"/>
            <p:cNvSpPr/>
            <p:nvPr>
              <p:custDataLst>
                <p:tags r:id="rId199"/>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7" name="Oval 86"/>
            <p:cNvSpPr/>
            <p:nvPr>
              <p:custDataLst>
                <p:tags r:id="rId200"/>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8" name="Oval 87"/>
            <p:cNvSpPr/>
            <p:nvPr>
              <p:custDataLst>
                <p:tags r:id="rId201"/>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54" name="Group 88"/>
          <p:cNvGrpSpPr/>
          <p:nvPr/>
        </p:nvGrpSpPr>
        <p:grpSpPr>
          <a:xfrm>
            <a:off x="4648200" y="3352800"/>
            <a:ext cx="1143000" cy="1143000"/>
            <a:chOff x="1981200" y="5257800"/>
            <a:chExt cx="1143000" cy="1143000"/>
          </a:xfrm>
        </p:grpSpPr>
        <p:sp>
          <p:nvSpPr>
            <p:cNvPr id="90" name="Oval 89"/>
            <p:cNvSpPr/>
            <p:nvPr>
              <p:custDataLst>
                <p:tags r:id="rId19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1" name="Oval 90"/>
            <p:cNvSpPr/>
            <p:nvPr>
              <p:custDataLst>
                <p:tags r:id="rId19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2" name="Oval 91"/>
            <p:cNvSpPr/>
            <p:nvPr>
              <p:custDataLst>
                <p:tags r:id="rId19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55" name="Group 92"/>
          <p:cNvGrpSpPr/>
          <p:nvPr/>
        </p:nvGrpSpPr>
        <p:grpSpPr>
          <a:xfrm>
            <a:off x="5943600" y="3352800"/>
            <a:ext cx="1143000" cy="1143000"/>
            <a:chOff x="1981200" y="5257800"/>
            <a:chExt cx="1143000" cy="1143000"/>
          </a:xfrm>
        </p:grpSpPr>
        <p:sp>
          <p:nvSpPr>
            <p:cNvPr id="94" name="Oval 93"/>
            <p:cNvSpPr/>
            <p:nvPr>
              <p:custDataLst>
                <p:tags r:id="rId19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5" name="Oval 94"/>
            <p:cNvSpPr/>
            <p:nvPr>
              <p:custDataLst>
                <p:tags r:id="rId19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6" name="Oval 95"/>
            <p:cNvSpPr/>
            <p:nvPr>
              <p:custDataLst>
                <p:tags r:id="rId19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56" name="Group 96"/>
          <p:cNvGrpSpPr/>
          <p:nvPr/>
        </p:nvGrpSpPr>
        <p:grpSpPr>
          <a:xfrm>
            <a:off x="7239000" y="3352800"/>
            <a:ext cx="1143000" cy="1143000"/>
            <a:chOff x="1981200" y="5257800"/>
            <a:chExt cx="1143000" cy="1143000"/>
          </a:xfrm>
        </p:grpSpPr>
        <p:sp>
          <p:nvSpPr>
            <p:cNvPr id="98" name="Oval 97"/>
            <p:cNvSpPr/>
            <p:nvPr>
              <p:custDataLst>
                <p:tags r:id="rId19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9" name="Oval 98"/>
            <p:cNvSpPr/>
            <p:nvPr>
              <p:custDataLst>
                <p:tags r:id="rId19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0" name="Oval 99"/>
            <p:cNvSpPr/>
            <p:nvPr>
              <p:custDataLst>
                <p:tags r:id="rId19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57" name="Group 100"/>
          <p:cNvGrpSpPr/>
          <p:nvPr/>
        </p:nvGrpSpPr>
        <p:grpSpPr>
          <a:xfrm>
            <a:off x="762000" y="3352800"/>
            <a:ext cx="1143000" cy="1143000"/>
            <a:chOff x="1981200" y="5257800"/>
            <a:chExt cx="1143000" cy="1143000"/>
          </a:xfrm>
        </p:grpSpPr>
        <p:sp>
          <p:nvSpPr>
            <p:cNvPr id="102" name="Oval 101"/>
            <p:cNvSpPr/>
            <p:nvPr>
              <p:custDataLst>
                <p:tags r:id="rId18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3" name="Oval 102"/>
            <p:cNvSpPr/>
            <p:nvPr>
              <p:custDataLst>
                <p:tags r:id="rId18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4" name="Oval 103"/>
            <p:cNvSpPr/>
            <p:nvPr>
              <p:custDataLst>
                <p:tags r:id="rId18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61" name="Group 104"/>
          <p:cNvGrpSpPr/>
          <p:nvPr/>
        </p:nvGrpSpPr>
        <p:grpSpPr>
          <a:xfrm>
            <a:off x="2057400" y="3352800"/>
            <a:ext cx="1143000" cy="1143000"/>
            <a:chOff x="1981200" y="5257800"/>
            <a:chExt cx="1143000" cy="1143000"/>
          </a:xfrm>
        </p:grpSpPr>
        <p:sp>
          <p:nvSpPr>
            <p:cNvPr id="106" name="Oval 105"/>
            <p:cNvSpPr/>
            <p:nvPr>
              <p:custDataLst>
                <p:tags r:id="rId184"/>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7" name="Oval 106"/>
            <p:cNvSpPr/>
            <p:nvPr>
              <p:custDataLst>
                <p:tags r:id="rId185"/>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8" name="Oval 107"/>
            <p:cNvSpPr/>
            <p:nvPr>
              <p:custDataLst>
                <p:tags r:id="rId186"/>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sp>
        <p:nvSpPr>
          <p:cNvPr id="116" name="Oval 115"/>
          <p:cNvSpPr/>
          <p:nvPr>
            <p:custDataLst>
              <p:tags r:id="rId4"/>
            </p:custDataLst>
          </p:nvPr>
        </p:nvSpPr>
        <p:spPr>
          <a:xfrm>
            <a:off x="1750300" y="354200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p:cNvSpPr/>
          <p:nvPr>
            <p:custDataLst>
              <p:tags r:id="rId5"/>
            </p:custDataLst>
          </p:nvPr>
        </p:nvSpPr>
        <p:spPr>
          <a:xfrm>
            <a:off x="1143000" y="348794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p:cNvSpPr/>
          <p:nvPr>
            <p:custDataLst>
              <p:tags r:id="rId6"/>
            </p:custDataLst>
          </p:nvPr>
        </p:nvSpPr>
        <p:spPr>
          <a:xfrm>
            <a:off x="1584960" y="418237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p:nvPr>
            <p:custDataLst>
              <p:tags r:id="rId7"/>
            </p:custDataLst>
          </p:nvPr>
        </p:nvSpPr>
        <p:spPr>
          <a:xfrm>
            <a:off x="2316480" y="41910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p:cNvSpPr/>
          <p:nvPr>
            <p:custDataLst>
              <p:tags r:id="rId8"/>
            </p:custDataLst>
          </p:nvPr>
        </p:nvSpPr>
        <p:spPr>
          <a:xfrm>
            <a:off x="2880360" y="358053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p:cNvSpPr/>
          <p:nvPr>
            <p:custDataLst>
              <p:tags r:id="rId9"/>
            </p:custDataLst>
          </p:nvPr>
        </p:nvSpPr>
        <p:spPr>
          <a:xfrm>
            <a:off x="2971800" y="4297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p:cNvSpPr/>
          <p:nvPr>
            <p:custDataLst>
              <p:tags r:id="rId10"/>
            </p:custDataLst>
          </p:nvPr>
        </p:nvSpPr>
        <p:spPr>
          <a:xfrm>
            <a:off x="3566160" y="360210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p:cNvSpPr/>
          <p:nvPr>
            <p:custDataLst>
              <p:tags r:id="rId11"/>
            </p:custDataLst>
          </p:nvPr>
        </p:nvSpPr>
        <p:spPr>
          <a:xfrm>
            <a:off x="4191000" y="41585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p:cNvSpPr/>
          <p:nvPr>
            <p:custDataLst>
              <p:tags r:id="rId12"/>
            </p:custDataLst>
          </p:nvPr>
        </p:nvSpPr>
        <p:spPr>
          <a:xfrm>
            <a:off x="3505200" y="4297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p:nvPr>
            <p:custDataLst>
              <p:tags r:id="rId13"/>
            </p:custDataLst>
          </p:nvPr>
        </p:nvSpPr>
        <p:spPr>
          <a:xfrm>
            <a:off x="4797725" y="34658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p:cNvSpPr/>
          <p:nvPr>
            <p:custDataLst>
              <p:tags r:id="rId14"/>
            </p:custDataLst>
          </p:nvPr>
        </p:nvSpPr>
        <p:spPr>
          <a:xfrm>
            <a:off x="4937760" y="420624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p:cNvSpPr/>
          <p:nvPr>
            <p:custDataLst>
              <p:tags r:id="rId15"/>
            </p:custDataLst>
          </p:nvPr>
        </p:nvSpPr>
        <p:spPr>
          <a:xfrm>
            <a:off x="5501640" y="362625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127"/>
          <p:cNvGrpSpPr/>
          <p:nvPr/>
        </p:nvGrpSpPr>
        <p:grpSpPr>
          <a:xfrm>
            <a:off x="5257800" y="4495800"/>
            <a:ext cx="1143000" cy="1143000"/>
            <a:chOff x="1981200" y="5257800"/>
            <a:chExt cx="1143000" cy="1143000"/>
          </a:xfrm>
        </p:grpSpPr>
        <p:sp>
          <p:nvSpPr>
            <p:cNvPr id="129" name="Oval 128"/>
            <p:cNvSpPr/>
            <p:nvPr>
              <p:custDataLst>
                <p:tags r:id="rId181"/>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0" name="Oval 129"/>
            <p:cNvSpPr/>
            <p:nvPr>
              <p:custDataLst>
                <p:tags r:id="rId182"/>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1" name="Oval 130"/>
            <p:cNvSpPr/>
            <p:nvPr>
              <p:custDataLst>
                <p:tags r:id="rId183"/>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69" name="Group 131"/>
          <p:cNvGrpSpPr/>
          <p:nvPr/>
        </p:nvGrpSpPr>
        <p:grpSpPr>
          <a:xfrm>
            <a:off x="6553200" y="4495800"/>
            <a:ext cx="1143000" cy="1143000"/>
            <a:chOff x="1981200" y="5257800"/>
            <a:chExt cx="1143000" cy="1143000"/>
          </a:xfrm>
        </p:grpSpPr>
        <p:sp>
          <p:nvSpPr>
            <p:cNvPr id="133" name="Oval 132"/>
            <p:cNvSpPr/>
            <p:nvPr>
              <p:custDataLst>
                <p:tags r:id="rId178"/>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4" name="Oval 133"/>
            <p:cNvSpPr/>
            <p:nvPr>
              <p:custDataLst>
                <p:tags r:id="rId179"/>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5" name="Oval 134"/>
            <p:cNvSpPr/>
            <p:nvPr>
              <p:custDataLst>
                <p:tags r:id="rId180"/>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73" name="Group 135"/>
          <p:cNvGrpSpPr/>
          <p:nvPr/>
        </p:nvGrpSpPr>
        <p:grpSpPr>
          <a:xfrm>
            <a:off x="7848600" y="4495800"/>
            <a:ext cx="1143000" cy="1143000"/>
            <a:chOff x="1981200" y="5257800"/>
            <a:chExt cx="1143000" cy="1143000"/>
          </a:xfrm>
        </p:grpSpPr>
        <p:sp>
          <p:nvSpPr>
            <p:cNvPr id="137" name="Oval 136"/>
            <p:cNvSpPr/>
            <p:nvPr>
              <p:custDataLst>
                <p:tags r:id="rId175"/>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8" name="Oval 137"/>
            <p:cNvSpPr/>
            <p:nvPr>
              <p:custDataLst>
                <p:tags r:id="rId176"/>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9" name="Oval 138"/>
            <p:cNvSpPr/>
            <p:nvPr>
              <p:custDataLst>
                <p:tags r:id="rId177"/>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77" name="Group 139"/>
          <p:cNvGrpSpPr/>
          <p:nvPr/>
        </p:nvGrpSpPr>
        <p:grpSpPr>
          <a:xfrm>
            <a:off x="7848600" y="4495800"/>
            <a:ext cx="1143000" cy="1143000"/>
            <a:chOff x="1981200" y="5257800"/>
            <a:chExt cx="1143000" cy="1143000"/>
          </a:xfrm>
        </p:grpSpPr>
        <p:sp>
          <p:nvSpPr>
            <p:cNvPr id="141" name="Oval 140"/>
            <p:cNvSpPr/>
            <p:nvPr>
              <p:custDataLst>
                <p:tags r:id="rId172"/>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2" name="Oval 141"/>
            <p:cNvSpPr/>
            <p:nvPr>
              <p:custDataLst>
                <p:tags r:id="rId173"/>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3" name="Oval 142"/>
            <p:cNvSpPr/>
            <p:nvPr>
              <p:custDataLst>
                <p:tags r:id="rId174"/>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81" name="Group 143"/>
          <p:cNvGrpSpPr/>
          <p:nvPr/>
        </p:nvGrpSpPr>
        <p:grpSpPr>
          <a:xfrm>
            <a:off x="3962400" y="4495800"/>
            <a:ext cx="1143000" cy="1143000"/>
            <a:chOff x="1981200" y="5257800"/>
            <a:chExt cx="1143000" cy="1143000"/>
          </a:xfrm>
        </p:grpSpPr>
        <p:sp>
          <p:nvSpPr>
            <p:cNvPr id="145" name="Oval 144"/>
            <p:cNvSpPr/>
            <p:nvPr>
              <p:custDataLst>
                <p:tags r:id="rId169"/>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6" name="Oval 145"/>
            <p:cNvSpPr/>
            <p:nvPr>
              <p:custDataLst>
                <p:tags r:id="rId170"/>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7" name="Oval 146"/>
            <p:cNvSpPr/>
            <p:nvPr>
              <p:custDataLst>
                <p:tags r:id="rId171"/>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85" name="Group 147"/>
          <p:cNvGrpSpPr/>
          <p:nvPr/>
        </p:nvGrpSpPr>
        <p:grpSpPr>
          <a:xfrm>
            <a:off x="5257800" y="4495800"/>
            <a:ext cx="1143000" cy="1143000"/>
            <a:chOff x="1981200" y="5257800"/>
            <a:chExt cx="1143000" cy="1143000"/>
          </a:xfrm>
        </p:grpSpPr>
        <p:sp>
          <p:nvSpPr>
            <p:cNvPr id="149" name="Oval 148"/>
            <p:cNvSpPr/>
            <p:nvPr>
              <p:custDataLst>
                <p:tags r:id="rId16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0" name="Oval 149"/>
            <p:cNvSpPr/>
            <p:nvPr>
              <p:custDataLst>
                <p:tags r:id="rId16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1" name="Oval 150"/>
            <p:cNvSpPr/>
            <p:nvPr>
              <p:custDataLst>
                <p:tags r:id="rId16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sp>
        <p:nvSpPr>
          <p:cNvPr id="152" name="Oval 151"/>
          <p:cNvSpPr/>
          <p:nvPr>
            <p:custDataLst>
              <p:tags r:id="rId16"/>
            </p:custDataLst>
          </p:nvPr>
        </p:nvSpPr>
        <p:spPr>
          <a:xfrm>
            <a:off x="4950700" y="468500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p:cNvSpPr/>
          <p:nvPr>
            <p:custDataLst>
              <p:tags r:id="rId17"/>
            </p:custDataLst>
          </p:nvPr>
        </p:nvSpPr>
        <p:spPr>
          <a:xfrm>
            <a:off x="4343400" y="463094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p:cNvSpPr/>
          <p:nvPr>
            <p:custDataLst>
              <p:tags r:id="rId18"/>
            </p:custDataLst>
          </p:nvPr>
        </p:nvSpPr>
        <p:spPr>
          <a:xfrm>
            <a:off x="4785360" y="532537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154"/>
          <p:cNvSpPr/>
          <p:nvPr>
            <p:custDataLst>
              <p:tags r:id="rId19"/>
            </p:custDataLst>
          </p:nvPr>
        </p:nvSpPr>
        <p:spPr>
          <a:xfrm>
            <a:off x="5516880" y="53340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p:cNvSpPr/>
          <p:nvPr>
            <p:custDataLst>
              <p:tags r:id="rId20"/>
            </p:custDataLst>
          </p:nvPr>
        </p:nvSpPr>
        <p:spPr>
          <a:xfrm>
            <a:off x="6080760" y="472353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p:cNvSpPr/>
          <p:nvPr>
            <p:custDataLst>
              <p:tags r:id="rId21"/>
            </p:custDataLst>
          </p:nvPr>
        </p:nvSpPr>
        <p:spPr>
          <a:xfrm>
            <a:off x="6172200" y="5440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p:cNvSpPr/>
          <p:nvPr>
            <p:custDataLst>
              <p:tags r:id="rId22"/>
            </p:custDataLst>
          </p:nvPr>
        </p:nvSpPr>
        <p:spPr>
          <a:xfrm>
            <a:off x="6766560" y="474510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Oval 158"/>
          <p:cNvSpPr/>
          <p:nvPr>
            <p:custDataLst>
              <p:tags r:id="rId23"/>
            </p:custDataLst>
          </p:nvPr>
        </p:nvSpPr>
        <p:spPr>
          <a:xfrm>
            <a:off x="7391400" y="53015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p:cNvSpPr/>
          <p:nvPr>
            <p:custDataLst>
              <p:tags r:id="rId24"/>
            </p:custDataLst>
          </p:nvPr>
        </p:nvSpPr>
        <p:spPr>
          <a:xfrm>
            <a:off x="6705600" y="5440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p:cNvSpPr/>
          <p:nvPr>
            <p:custDataLst>
              <p:tags r:id="rId25"/>
            </p:custDataLst>
          </p:nvPr>
        </p:nvSpPr>
        <p:spPr>
          <a:xfrm>
            <a:off x="7998125" y="46088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custDataLst>
              <p:tags r:id="rId26"/>
            </p:custDataLst>
          </p:nvPr>
        </p:nvSpPr>
        <p:spPr>
          <a:xfrm>
            <a:off x="8138160" y="534924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custDataLst>
              <p:tags r:id="rId27"/>
            </p:custDataLst>
          </p:nvPr>
        </p:nvSpPr>
        <p:spPr>
          <a:xfrm>
            <a:off x="8702040" y="476925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163"/>
          <p:cNvGrpSpPr/>
          <p:nvPr/>
        </p:nvGrpSpPr>
        <p:grpSpPr>
          <a:xfrm>
            <a:off x="3352800" y="5638800"/>
            <a:ext cx="1143000" cy="1143000"/>
            <a:chOff x="1981200" y="5257800"/>
            <a:chExt cx="1143000" cy="1143000"/>
          </a:xfrm>
        </p:grpSpPr>
        <p:sp>
          <p:nvSpPr>
            <p:cNvPr id="165" name="Oval 164"/>
            <p:cNvSpPr/>
            <p:nvPr>
              <p:custDataLst>
                <p:tags r:id="rId16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6" name="Oval 165"/>
            <p:cNvSpPr/>
            <p:nvPr>
              <p:custDataLst>
                <p:tags r:id="rId16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7" name="Oval 166"/>
            <p:cNvSpPr/>
            <p:nvPr>
              <p:custDataLst>
                <p:tags r:id="rId16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93" name="Group 167"/>
          <p:cNvGrpSpPr/>
          <p:nvPr/>
        </p:nvGrpSpPr>
        <p:grpSpPr>
          <a:xfrm>
            <a:off x="4648200" y="5638800"/>
            <a:ext cx="1143000" cy="1143000"/>
            <a:chOff x="1981200" y="5257800"/>
            <a:chExt cx="1143000" cy="1143000"/>
          </a:xfrm>
        </p:grpSpPr>
        <p:sp>
          <p:nvSpPr>
            <p:cNvPr id="169" name="Oval 168"/>
            <p:cNvSpPr/>
            <p:nvPr>
              <p:custDataLst>
                <p:tags r:id="rId16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0" name="Oval 169"/>
            <p:cNvSpPr/>
            <p:nvPr>
              <p:custDataLst>
                <p:tags r:id="rId16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1" name="Oval 170"/>
            <p:cNvSpPr/>
            <p:nvPr>
              <p:custDataLst>
                <p:tags r:id="rId16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97" name="Group 171"/>
          <p:cNvGrpSpPr/>
          <p:nvPr/>
        </p:nvGrpSpPr>
        <p:grpSpPr>
          <a:xfrm>
            <a:off x="5943600" y="5638800"/>
            <a:ext cx="1143000" cy="1143000"/>
            <a:chOff x="1981200" y="5257800"/>
            <a:chExt cx="1143000" cy="1143000"/>
          </a:xfrm>
        </p:grpSpPr>
        <p:sp>
          <p:nvSpPr>
            <p:cNvPr id="173" name="Oval 172"/>
            <p:cNvSpPr/>
            <p:nvPr>
              <p:custDataLst>
                <p:tags r:id="rId15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4" name="Oval 173"/>
            <p:cNvSpPr/>
            <p:nvPr>
              <p:custDataLst>
                <p:tags r:id="rId15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5" name="Oval 174"/>
            <p:cNvSpPr/>
            <p:nvPr>
              <p:custDataLst>
                <p:tags r:id="rId15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01" name="Group 175"/>
          <p:cNvGrpSpPr/>
          <p:nvPr/>
        </p:nvGrpSpPr>
        <p:grpSpPr>
          <a:xfrm>
            <a:off x="5943600" y="5638800"/>
            <a:ext cx="1143000" cy="1143000"/>
            <a:chOff x="1981200" y="5257800"/>
            <a:chExt cx="1143000" cy="1143000"/>
          </a:xfrm>
        </p:grpSpPr>
        <p:sp>
          <p:nvSpPr>
            <p:cNvPr id="177" name="Oval 176"/>
            <p:cNvSpPr/>
            <p:nvPr>
              <p:custDataLst>
                <p:tags r:id="rId154"/>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8" name="Oval 177"/>
            <p:cNvSpPr/>
            <p:nvPr>
              <p:custDataLst>
                <p:tags r:id="rId155"/>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9" name="Oval 178"/>
            <p:cNvSpPr/>
            <p:nvPr>
              <p:custDataLst>
                <p:tags r:id="rId156"/>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05" name="Group 179"/>
          <p:cNvGrpSpPr/>
          <p:nvPr/>
        </p:nvGrpSpPr>
        <p:grpSpPr>
          <a:xfrm>
            <a:off x="2057400" y="5638800"/>
            <a:ext cx="1143000" cy="1143000"/>
            <a:chOff x="1981200" y="5257800"/>
            <a:chExt cx="1143000" cy="1143000"/>
          </a:xfrm>
        </p:grpSpPr>
        <p:sp>
          <p:nvSpPr>
            <p:cNvPr id="181" name="Oval 180"/>
            <p:cNvSpPr/>
            <p:nvPr>
              <p:custDataLst>
                <p:tags r:id="rId151"/>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2" name="Oval 181"/>
            <p:cNvSpPr/>
            <p:nvPr>
              <p:custDataLst>
                <p:tags r:id="rId152"/>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3" name="Oval 182"/>
            <p:cNvSpPr/>
            <p:nvPr>
              <p:custDataLst>
                <p:tags r:id="rId153"/>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09" name="Group 183"/>
          <p:cNvGrpSpPr/>
          <p:nvPr/>
        </p:nvGrpSpPr>
        <p:grpSpPr>
          <a:xfrm>
            <a:off x="3352800" y="5638800"/>
            <a:ext cx="1143000" cy="1143000"/>
            <a:chOff x="1981200" y="5257800"/>
            <a:chExt cx="1143000" cy="1143000"/>
          </a:xfrm>
        </p:grpSpPr>
        <p:sp>
          <p:nvSpPr>
            <p:cNvPr id="185" name="Oval 184"/>
            <p:cNvSpPr/>
            <p:nvPr>
              <p:custDataLst>
                <p:tags r:id="rId148"/>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6" name="Oval 185"/>
            <p:cNvSpPr/>
            <p:nvPr>
              <p:custDataLst>
                <p:tags r:id="rId149"/>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7" name="Oval 186"/>
            <p:cNvSpPr/>
            <p:nvPr>
              <p:custDataLst>
                <p:tags r:id="rId150"/>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sp>
        <p:nvSpPr>
          <p:cNvPr id="188" name="Oval 187"/>
          <p:cNvSpPr/>
          <p:nvPr>
            <p:custDataLst>
              <p:tags r:id="rId28"/>
            </p:custDataLst>
          </p:nvPr>
        </p:nvSpPr>
        <p:spPr>
          <a:xfrm>
            <a:off x="3045700" y="582800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Oval 188"/>
          <p:cNvSpPr/>
          <p:nvPr>
            <p:custDataLst>
              <p:tags r:id="rId29"/>
            </p:custDataLst>
          </p:nvPr>
        </p:nvSpPr>
        <p:spPr>
          <a:xfrm>
            <a:off x="2438400" y="577394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p:cNvSpPr/>
          <p:nvPr>
            <p:custDataLst>
              <p:tags r:id="rId30"/>
            </p:custDataLst>
          </p:nvPr>
        </p:nvSpPr>
        <p:spPr>
          <a:xfrm>
            <a:off x="2880360" y="646837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p:cNvSpPr/>
          <p:nvPr>
            <p:custDataLst>
              <p:tags r:id="rId31"/>
            </p:custDataLst>
          </p:nvPr>
        </p:nvSpPr>
        <p:spPr>
          <a:xfrm>
            <a:off x="3611880" y="64770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Oval 191"/>
          <p:cNvSpPr/>
          <p:nvPr>
            <p:custDataLst>
              <p:tags r:id="rId32"/>
            </p:custDataLst>
          </p:nvPr>
        </p:nvSpPr>
        <p:spPr>
          <a:xfrm>
            <a:off x="4175760" y="586653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val 192"/>
          <p:cNvSpPr/>
          <p:nvPr>
            <p:custDataLst>
              <p:tags r:id="rId33"/>
            </p:custDataLst>
          </p:nvPr>
        </p:nvSpPr>
        <p:spPr>
          <a:xfrm>
            <a:off x="3657600" y="563549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Oval 193"/>
          <p:cNvSpPr/>
          <p:nvPr>
            <p:custDataLst>
              <p:tags r:id="rId34"/>
            </p:custDataLst>
          </p:nvPr>
        </p:nvSpPr>
        <p:spPr>
          <a:xfrm>
            <a:off x="4861560" y="588810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Oval 194"/>
          <p:cNvSpPr/>
          <p:nvPr>
            <p:custDataLst>
              <p:tags r:id="rId35"/>
            </p:custDataLst>
          </p:nvPr>
        </p:nvSpPr>
        <p:spPr>
          <a:xfrm>
            <a:off x="5486400" y="64445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Oval 195"/>
          <p:cNvSpPr/>
          <p:nvPr>
            <p:custDataLst>
              <p:tags r:id="rId36"/>
            </p:custDataLst>
          </p:nvPr>
        </p:nvSpPr>
        <p:spPr>
          <a:xfrm>
            <a:off x="4800600" y="6583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Oval 196"/>
          <p:cNvSpPr/>
          <p:nvPr>
            <p:custDataLst>
              <p:tags r:id="rId37"/>
            </p:custDataLst>
          </p:nvPr>
        </p:nvSpPr>
        <p:spPr>
          <a:xfrm>
            <a:off x="6093125" y="57518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Oval 197"/>
          <p:cNvSpPr/>
          <p:nvPr>
            <p:custDataLst>
              <p:tags r:id="rId38"/>
            </p:custDataLst>
          </p:nvPr>
        </p:nvSpPr>
        <p:spPr>
          <a:xfrm>
            <a:off x="6233160" y="649224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Oval 198"/>
          <p:cNvSpPr/>
          <p:nvPr>
            <p:custDataLst>
              <p:tags r:id="rId39"/>
            </p:custDataLst>
          </p:nvPr>
        </p:nvSpPr>
        <p:spPr>
          <a:xfrm>
            <a:off x="6797040" y="591225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oup 199"/>
          <p:cNvGrpSpPr/>
          <p:nvPr/>
        </p:nvGrpSpPr>
        <p:grpSpPr>
          <a:xfrm>
            <a:off x="76200" y="4494650"/>
            <a:ext cx="1143000" cy="1143000"/>
            <a:chOff x="1981200" y="5257800"/>
            <a:chExt cx="1143000" cy="1143000"/>
          </a:xfrm>
        </p:grpSpPr>
        <p:sp>
          <p:nvSpPr>
            <p:cNvPr id="201" name="Oval 200"/>
            <p:cNvSpPr/>
            <p:nvPr>
              <p:custDataLst>
                <p:tags r:id="rId145"/>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2" name="Oval 201"/>
            <p:cNvSpPr/>
            <p:nvPr>
              <p:custDataLst>
                <p:tags r:id="rId146"/>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3" name="Oval 202"/>
            <p:cNvSpPr/>
            <p:nvPr>
              <p:custDataLst>
                <p:tags r:id="rId147"/>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12" name="Group 203"/>
          <p:cNvGrpSpPr/>
          <p:nvPr/>
        </p:nvGrpSpPr>
        <p:grpSpPr>
          <a:xfrm>
            <a:off x="1371600" y="4494650"/>
            <a:ext cx="1143000" cy="1143000"/>
            <a:chOff x="1981200" y="5257800"/>
            <a:chExt cx="1143000" cy="1143000"/>
          </a:xfrm>
        </p:grpSpPr>
        <p:sp>
          <p:nvSpPr>
            <p:cNvPr id="205" name="Oval 204"/>
            <p:cNvSpPr/>
            <p:nvPr>
              <p:custDataLst>
                <p:tags r:id="rId142"/>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6" name="Oval 205"/>
            <p:cNvSpPr/>
            <p:nvPr>
              <p:custDataLst>
                <p:tags r:id="rId143"/>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7" name="Oval 206"/>
            <p:cNvSpPr/>
            <p:nvPr>
              <p:custDataLst>
                <p:tags r:id="rId144"/>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13" name="Group 207"/>
          <p:cNvGrpSpPr/>
          <p:nvPr/>
        </p:nvGrpSpPr>
        <p:grpSpPr>
          <a:xfrm>
            <a:off x="2667000" y="4494650"/>
            <a:ext cx="1143000" cy="1143000"/>
            <a:chOff x="1981200" y="5257800"/>
            <a:chExt cx="1143000" cy="1143000"/>
          </a:xfrm>
        </p:grpSpPr>
        <p:sp>
          <p:nvSpPr>
            <p:cNvPr id="209" name="Oval 208"/>
            <p:cNvSpPr/>
            <p:nvPr>
              <p:custDataLst>
                <p:tags r:id="rId139"/>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0" name="Oval 209"/>
            <p:cNvSpPr/>
            <p:nvPr>
              <p:custDataLst>
                <p:tags r:id="rId140"/>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1" name="Oval 210"/>
            <p:cNvSpPr/>
            <p:nvPr>
              <p:custDataLst>
                <p:tags r:id="rId141"/>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28" name="Group 211"/>
          <p:cNvGrpSpPr/>
          <p:nvPr/>
        </p:nvGrpSpPr>
        <p:grpSpPr>
          <a:xfrm>
            <a:off x="76200" y="4494650"/>
            <a:ext cx="1143000" cy="1143000"/>
            <a:chOff x="1981200" y="5257800"/>
            <a:chExt cx="1143000" cy="1143000"/>
          </a:xfrm>
        </p:grpSpPr>
        <p:sp>
          <p:nvSpPr>
            <p:cNvPr id="213" name="Oval 212"/>
            <p:cNvSpPr/>
            <p:nvPr>
              <p:custDataLst>
                <p:tags r:id="rId13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4" name="Oval 213"/>
            <p:cNvSpPr/>
            <p:nvPr>
              <p:custDataLst>
                <p:tags r:id="rId13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5" name="Oval 214"/>
            <p:cNvSpPr/>
            <p:nvPr>
              <p:custDataLst>
                <p:tags r:id="rId13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32" name="Group 215"/>
          <p:cNvGrpSpPr/>
          <p:nvPr/>
        </p:nvGrpSpPr>
        <p:grpSpPr>
          <a:xfrm>
            <a:off x="1371600" y="4494650"/>
            <a:ext cx="1143000" cy="1143000"/>
            <a:chOff x="1981200" y="5257800"/>
            <a:chExt cx="1143000" cy="1143000"/>
          </a:xfrm>
        </p:grpSpPr>
        <p:sp>
          <p:nvSpPr>
            <p:cNvPr id="217" name="Oval 216"/>
            <p:cNvSpPr/>
            <p:nvPr>
              <p:custDataLst>
                <p:tags r:id="rId13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8" name="Oval 217"/>
            <p:cNvSpPr/>
            <p:nvPr>
              <p:custDataLst>
                <p:tags r:id="rId13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9" name="Oval 218"/>
            <p:cNvSpPr/>
            <p:nvPr>
              <p:custDataLst>
                <p:tags r:id="rId13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36" name="Group 219"/>
          <p:cNvGrpSpPr/>
          <p:nvPr/>
        </p:nvGrpSpPr>
        <p:grpSpPr>
          <a:xfrm>
            <a:off x="2667000" y="4494650"/>
            <a:ext cx="1143000" cy="1143000"/>
            <a:chOff x="1981200" y="5257800"/>
            <a:chExt cx="1143000" cy="1143000"/>
          </a:xfrm>
        </p:grpSpPr>
        <p:sp>
          <p:nvSpPr>
            <p:cNvPr id="221" name="Oval 220"/>
            <p:cNvSpPr/>
            <p:nvPr>
              <p:custDataLst>
                <p:tags r:id="rId13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2" name="Oval 221"/>
            <p:cNvSpPr/>
            <p:nvPr>
              <p:custDataLst>
                <p:tags r:id="rId13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3" name="Oval 222"/>
            <p:cNvSpPr/>
            <p:nvPr>
              <p:custDataLst>
                <p:tags r:id="rId13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40" name="Group 223"/>
          <p:cNvGrpSpPr/>
          <p:nvPr/>
        </p:nvGrpSpPr>
        <p:grpSpPr>
          <a:xfrm>
            <a:off x="2667000" y="4494650"/>
            <a:ext cx="1143000" cy="1143000"/>
            <a:chOff x="1981200" y="5257800"/>
            <a:chExt cx="1143000" cy="1143000"/>
          </a:xfrm>
        </p:grpSpPr>
        <p:sp>
          <p:nvSpPr>
            <p:cNvPr id="225" name="Oval 224"/>
            <p:cNvSpPr/>
            <p:nvPr>
              <p:custDataLst>
                <p:tags r:id="rId12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6" name="Oval 225"/>
            <p:cNvSpPr/>
            <p:nvPr>
              <p:custDataLst>
                <p:tags r:id="rId12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7" name="Oval 226"/>
            <p:cNvSpPr/>
            <p:nvPr>
              <p:custDataLst>
                <p:tags r:id="rId12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44" name="Group 227"/>
          <p:cNvGrpSpPr/>
          <p:nvPr/>
        </p:nvGrpSpPr>
        <p:grpSpPr>
          <a:xfrm>
            <a:off x="76200" y="4494650"/>
            <a:ext cx="1143000" cy="1143000"/>
            <a:chOff x="1981200" y="5257800"/>
            <a:chExt cx="1143000" cy="1143000"/>
          </a:xfrm>
        </p:grpSpPr>
        <p:sp>
          <p:nvSpPr>
            <p:cNvPr id="229" name="Oval 228"/>
            <p:cNvSpPr/>
            <p:nvPr>
              <p:custDataLst>
                <p:tags r:id="rId124"/>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30" name="Oval 229"/>
            <p:cNvSpPr/>
            <p:nvPr>
              <p:custDataLst>
                <p:tags r:id="rId125"/>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31" name="Oval 230"/>
            <p:cNvSpPr/>
            <p:nvPr>
              <p:custDataLst>
                <p:tags r:id="rId126"/>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sp>
        <p:nvSpPr>
          <p:cNvPr id="232" name="Oval 231"/>
          <p:cNvSpPr/>
          <p:nvPr>
            <p:custDataLst>
              <p:tags r:id="rId40"/>
            </p:custDataLst>
          </p:nvPr>
        </p:nvSpPr>
        <p:spPr>
          <a:xfrm>
            <a:off x="335280" y="533285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Oval 232"/>
          <p:cNvSpPr/>
          <p:nvPr>
            <p:custDataLst>
              <p:tags r:id="rId41"/>
            </p:custDataLst>
          </p:nvPr>
        </p:nvSpPr>
        <p:spPr>
          <a:xfrm>
            <a:off x="899160" y="472238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Oval 233"/>
          <p:cNvSpPr/>
          <p:nvPr>
            <p:custDataLst>
              <p:tags r:id="rId42"/>
            </p:custDataLst>
          </p:nvPr>
        </p:nvSpPr>
        <p:spPr>
          <a:xfrm>
            <a:off x="990600" y="543953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Oval 234"/>
          <p:cNvSpPr/>
          <p:nvPr>
            <p:custDataLst>
              <p:tags r:id="rId43"/>
            </p:custDataLst>
          </p:nvPr>
        </p:nvSpPr>
        <p:spPr>
          <a:xfrm>
            <a:off x="1584960" y="474395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Oval 235"/>
          <p:cNvSpPr/>
          <p:nvPr>
            <p:custDataLst>
              <p:tags r:id="rId44"/>
            </p:custDataLst>
          </p:nvPr>
        </p:nvSpPr>
        <p:spPr>
          <a:xfrm>
            <a:off x="2209800" y="530035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Oval 236"/>
          <p:cNvSpPr/>
          <p:nvPr>
            <p:custDataLst>
              <p:tags r:id="rId45"/>
            </p:custDataLst>
          </p:nvPr>
        </p:nvSpPr>
        <p:spPr>
          <a:xfrm>
            <a:off x="1524000" y="543953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Oval 237"/>
          <p:cNvSpPr/>
          <p:nvPr>
            <p:custDataLst>
              <p:tags r:id="rId46"/>
            </p:custDataLst>
          </p:nvPr>
        </p:nvSpPr>
        <p:spPr>
          <a:xfrm>
            <a:off x="2816525" y="460765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Oval 238"/>
          <p:cNvSpPr/>
          <p:nvPr>
            <p:custDataLst>
              <p:tags r:id="rId47"/>
            </p:custDataLst>
          </p:nvPr>
        </p:nvSpPr>
        <p:spPr>
          <a:xfrm>
            <a:off x="2956560" y="534809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Oval 239"/>
          <p:cNvSpPr/>
          <p:nvPr>
            <p:custDataLst>
              <p:tags r:id="rId48"/>
            </p:custDataLst>
          </p:nvPr>
        </p:nvSpPr>
        <p:spPr>
          <a:xfrm>
            <a:off x="3520440" y="47681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8" name="Group 258"/>
          <p:cNvGrpSpPr/>
          <p:nvPr/>
        </p:nvGrpSpPr>
        <p:grpSpPr>
          <a:xfrm>
            <a:off x="7239000" y="3351650"/>
            <a:ext cx="1143000" cy="1143000"/>
            <a:chOff x="1981200" y="5257800"/>
            <a:chExt cx="1143000" cy="1143000"/>
          </a:xfrm>
        </p:grpSpPr>
        <p:sp>
          <p:nvSpPr>
            <p:cNvPr id="260" name="Oval 259"/>
            <p:cNvSpPr/>
            <p:nvPr>
              <p:custDataLst>
                <p:tags r:id="rId121"/>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1" name="Oval 260"/>
            <p:cNvSpPr/>
            <p:nvPr>
              <p:custDataLst>
                <p:tags r:id="rId122"/>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2" name="Oval 261"/>
            <p:cNvSpPr/>
            <p:nvPr>
              <p:custDataLst>
                <p:tags r:id="rId123"/>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64" name="Group 262"/>
          <p:cNvGrpSpPr/>
          <p:nvPr/>
        </p:nvGrpSpPr>
        <p:grpSpPr>
          <a:xfrm>
            <a:off x="5943600" y="3351650"/>
            <a:ext cx="1143000" cy="1143000"/>
            <a:chOff x="1981200" y="5257800"/>
            <a:chExt cx="1143000" cy="1143000"/>
          </a:xfrm>
        </p:grpSpPr>
        <p:sp>
          <p:nvSpPr>
            <p:cNvPr id="264" name="Oval 263"/>
            <p:cNvSpPr/>
            <p:nvPr>
              <p:custDataLst>
                <p:tags r:id="rId118"/>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5" name="Oval 264"/>
            <p:cNvSpPr/>
            <p:nvPr>
              <p:custDataLst>
                <p:tags r:id="rId119"/>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6" name="Oval 265"/>
            <p:cNvSpPr/>
            <p:nvPr>
              <p:custDataLst>
                <p:tags r:id="rId120"/>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68" name="Group 266"/>
          <p:cNvGrpSpPr/>
          <p:nvPr/>
        </p:nvGrpSpPr>
        <p:grpSpPr>
          <a:xfrm>
            <a:off x="7239000" y="3351650"/>
            <a:ext cx="1143000" cy="1143000"/>
            <a:chOff x="1981200" y="5257800"/>
            <a:chExt cx="1143000" cy="1143000"/>
          </a:xfrm>
        </p:grpSpPr>
        <p:sp>
          <p:nvSpPr>
            <p:cNvPr id="268" name="Oval 267"/>
            <p:cNvSpPr/>
            <p:nvPr>
              <p:custDataLst>
                <p:tags r:id="rId115"/>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9" name="Oval 268"/>
            <p:cNvSpPr/>
            <p:nvPr>
              <p:custDataLst>
                <p:tags r:id="rId116"/>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70" name="Oval 269"/>
            <p:cNvSpPr/>
            <p:nvPr>
              <p:custDataLst>
                <p:tags r:id="rId117"/>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sp>
        <p:nvSpPr>
          <p:cNvPr id="271" name="Oval 270"/>
          <p:cNvSpPr/>
          <p:nvPr>
            <p:custDataLst>
              <p:tags r:id="rId49"/>
            </p:custDataLst>
          </p:nvPr>
        </p:nvSpPr>
        <p:spPr>
          <a:xfrm>
            <a:off x="6931900" y="354085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Oval 271"/>
          <p:cNvSpPr/>
          <p:nvPr>
            <p:custDataLst>
              <p:tags r:id="rId50"/>
            </p:custDataLst>
          </p:nvPr>
        </p:nvSpPr>
        <p:spPr>
          <a:xfrm>
            <a:off x="6324600" y="348679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Oval 272"/>
          <p:cNvSpPr/>
          <p:nvPr>
            <p:custDataLst>
              <p:tags r:id="rId51"/>
            </p:custDataLst>
          </p:nvPr>
        </p:nvSpPr>
        <p:spPr>
          <a:xfrm>
            <a:off x="6766560" y="418122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Oval 273"/>
          <p:cNvSpPr/>
          <p:nvPr>
            <p:custDataLst>
              <p:tags r:id="rId52"/>
            </p:custDataLst>
          </p:nvPr>
        </p:nvSpPr>
        <p:spPr>
          <a:xfrm>
            <a:off x="7498080" y="418985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Oval 274"/>
          <p:cNvSpPr/>
          <p:nvPr>
            <p:custDataLst>
              <p:tags r:id="rId53"/>
            </p:custDataLst>
          </p:nvPr>
        </p:nvSpPr>
        <p:spPr>
          <a:xfrm>
            <a:off x="8061960" y="357938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Oval 275"/>
          <p:cNvSpPr/>
          <p:nvPr>
            <p:custDataLst>
              <p:tags r:id="rId54"/>
            </p:custDataLst>
          </p:nvPr>
        </p:nvSpPr>
        <p:spPr>
          <a:xfrm>
            <a:off x="8153400" y="429653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2" name="Group 276"/>
          <p:cNvGrpSpPr/>
          <p:nvPr/>
        </p:nvGrpSpPr>
        <p:grpSpPr>
          <a:xfrm>
            <a:off x="7239000" y="5641964"/>
            <a:ext cx="1143000" cy="1143000"/>
            <a:chOff x="1981200" y="5257800"/>
            <a:chExt cx="1143000" cy="1143000"/>
          </a:xfrm>
        </p:grpSpPr>
        <p:sp>
          <p:nvSpPr>
            <p:cNvPr id="278" name="Oval 277"/>
            <p:cNvSpPr/>
            <p:nvPr>
              <p:custDataLst>
                <p:tags r:id="rId112"/>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79" name="Oval 278"/>
            <p:cNvSpPr/>
            <p:nvPr>
              <p:custDataLst>
                <p:tags r:id="rId113"/>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0" name="Oval 279"/>
            <p:cNvSpPr/>
            <p:nvPr>
              <p:custDataLst>
                <p:tags r:id="rId114"/>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76" name="Group 280"/>
          <p:cNvGrpSpPr/>
          <p:nvPr/>
        </p:nvGrpSpPr>
        <p:grpSpPr>
          <a:xfrm>
            <a:off x="7239000" y="5641964"/>
            <a:ext cx="1143000" cy="1143000"/>
            <a:chOff x="1981200" y="5257800"/>
            <a:chExt cx="1143000" cy="1143000"/>
          </a:xfrm>
        </p:grpSpPr>
        <p:sp>
          <p:nvSpPr>
            <p:cNvPr id="282" name="Oval 281"/>
            <p:cNvSpPr/>
            <p:nvPr>
              <p:custDataLst>
                <p:tags r:id="rId109"/>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3" name="Oval 282"/>
            <p:cNvSpPr/>
            <p:nvPr>
              <p:custDataLst>
                <p:tags r:id="rId110"/>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4" name="Oval 283"/>
            <p:cNvSpPr/>
            <p:nvPr>
              <p:custDataLst>
                <p:tags r:id="rId111"/>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80" name="Group 284"/>
          <p:cNvGrpSpPr/>
          <p:nvPr/>
        </p:nvGrpSpPr>
        <p:grpSpPr>
          <a:xfrm>
            <a:off x="7239000" y="5641964"/>
            <a:ext cx="1143000" cy="1143000"/>
            <a:chOff x="1981200" y="5257800"/>
            <a:chExt cx="1143000" cy="1143000"/>
          </a:xfrm>
        </p:grpSpPr>
        <p:sp>
          <p:nvSpPr>
            <p:cNvPr id="286" name="Oval 285"/>
            <p:cNvSpPr/>
            <p:nvPr>
              <p:custDataLst>
                <p:tags r:id="rId10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7" name="Oval 286"/>
            <p:cNvSpPr/>
            <p:nvPr>
              <p:custDataLst>
                <p:tags r:id="rId10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8" name="Oval 287"/>
            <p:cNvSpPr/>
            <p:nvPr>
              <p:custDataLst>
                <p:tags r:id="rId10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sp>
        <p:nvSpPr>
          <p:cNvPr id="289" name="Oval 288"/>
          <p:cNvSpPr/>
          <p:nvPr>
            <p:custDataLst>
              <p:tags r:id="rId55"/>
            </p:custDataLst>
          </p:nvPr>
        </p:nvSpPr>
        <p:spPr>
          <a:xfrm>
            <a:off x="8227300" y="5831171"/>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val 289"/>
          <p:cNvSpPr/>
          <p:nvPr>
            <p:custDataLst>
              <p:tags r:id="rId56"/>
            </p:custDataLst>
          </p:nvPr>
        </p:nvSpPr>
        <p:spPr>
          <a:xfrm>
            <a:off x="7620000" y="577711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Oval 290"/>
          <p:cNvSpPr/>
          <p:nvPr>
            <p:custDataLst>
              <p:tags r:id="rId57"/>
            </p:custDataLst>
          </p:nvPr>
        </p:nvSpPr>
        <p:spPr>
          <a:xfrm>
            <a:off x="8061960" y="647153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4" name="Group 291"/>
          <p:cNvGrpSpPr/>
          <p:nvPr/>
        </p:nvGrpSpPr>
        <p:grpSpPr>
          <a:xfrm>
            <a:off x="762000" y="5641964"/>
            <a:ext cx="1143000" cy="1143000"/>
            <a:chOff x="1981200" y="5257800"/>
            <a:chExt cx="1143000" cy="1143000"/>
          </a:xfrm>
        </p:grpSpPr>
        <p:sp>
          <p:nvSpPr>
            <p:cNvPr id="293" name="Oval 292"/>
            <p:cNvSpPr/>
            <p:nvPr>
              <p:custDataLst>
                <p:tags r:id="rId10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4" name="Oval 293"/>
            <p:cNvSpPr/>
            <p:nvPr>
              <p:custDataLst>
                <p:tags r:id="rId10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5" name="Oval 294"/>
            <p:cNvSpPr/>
            <p:nvPr>
              <p:custDataLst>
                <p:tags r:id="rId10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200" name="Group 295"/>
          <p:cNvGrpSpPr/>
          <p:nvPr/>
        </p:nvGrpSpPr>
        <p:grpSpPr>
          <a:xfrm>
            <a:off x="762000" y="5641964"/>
            <a:ext cx="1143000" cy="1143000"/>
            <a:chOff x="1981200" y="5257800"/>
            <a:chExt cx="1143000" cy="1143000"/>
          </a:xfrm>
        </p:grpSpPr>
        <p:sp>
          <p:nvSpPr>
            <p:cNvPr id="297" name="Oval 296"/>
            <p:cNvSpPr/>
            <p:nvPr>
              <p:custDataLst>
                <p:tags r:id="rId10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8" name="Oval 297"/>
            <p:cNvSpPr/>
            <p:nvPr>
              <p:custDataLst>
                <p:tags r:id="rId10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9" name="Oval 298"/>
            <p:cNvSpPr/>
            <p:nvPr>
              <p:custDataLst>
                <p:tags r:id="rId10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204" name="Group 299"/>
          <p:cNvGrpSpPr/>
          <p:nvPr/>
        </p:nvGrpSpPr>
        <p:grpSpPr>
          <a:xfrm>
            <a:off x="762000" y="5641964"/>
            <a:ext cx="1143000" cy="1143000"/>
            <a:chOff x="1981200" y="5257800"/>
            <a:chExt cx="1143000" cy="1143000"/>
          </a:xfrm>
        </p:grpSpPr>
        <p:sp>
          <p:nvSpPr>
            <p:cNvPr id="301" name="Oval 300"/>
            <p:cNvSpPr/>
            <p:nvPr>
              <p:custDataLst>
                <p:tags r:id="rId9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2" name="Oval 301"/>
            <p:cNvSpPr/>
            <p:nvPr>
              <p:custDataLst>
                <p:tags r:id="rId9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3" name="Oval 302"/>
            <p:cNvSpPr/>
            <p:nvPr>
              <p:custDataLst>
                <p:tags r:id="rId9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sp>
        <p:nvSpPr>
          <p:cNvPr id="304" name="Oval 303"/>
          <p:cNvSpPr/>
          <p:nvPr>
            <p:custDataLst>
              <p:tags r:id="rId58"/>
            </p:custDataLst>
          </p:nvPr>
        </p:nvSpPr>
        <p:spPr>
          <a:xfrm>
            <a:off x="911525" y="575497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Oval 304"/>
          <p:cNvSpPr/>
          <p:nvPr>
            <p:custDataLst>
              <p:tags r:id="rId59"/>
            </p:custDataLst>
          </p:nvPr>
        </p:nvSpPr>
        <p:spPr>
          <a:xfrm>
            <a:off x="1051560" y="649540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Oval 305"/>
          <p:cNvSpPr/>
          <p:nvPr>
            <p:custDataLst>
              <p:tags r:id="rId60"/>
            </p:custDataLst>
          </p:nvPr>
        </p:nvSpPr>
        <p:spPr>
          <a:xfrm>
            <a:off x="1615440" y="591542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lowchart: Merge 110"/>
          <p:cNvSpPr/>
          <p:nvPr>
            <p:custDataLst>
              <p:tags r:id="rId61"/>
            </p:custDataLst>
          </p:nvPr>
        </p:nvSpPr>
        <p:spPr>
          <a:xfrm>
            <a:off x="-22994" y="-1"/>
            <a:ext cx="2014288" cy="140750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0"/>
              <a:gd name="connsiteX1" fmla="*/ 10000 w 10000"/>
              <a:gd name="connsiteY1" fmla="*/ 0 h 10000"/>
              <a:gd name="connsiteX2" fmla="*/ 59 w 10000"/>
              <a:gd name="connsiteY2" fmla="*/ 10000 h 10000"/>
              <a:gd name="connsiteX3" fmla="*/ 0 w 10000"/>
              <a:gd name="connsiteY3" fmla="*/ 0 h 10000"/>
              <a:gd name="connsiteX0" fmla="*/ 0 w 14941"/>
              <a:gd name="connsiteY0" fmla="*/ 0 h 10000"/>
              <a:gd name="connsiteX1" fmla="*/ 14941 w 14941"/>
              <a:gd name="connsiteY1" fmla="*/ 0 h 10000"/>
              <a:gd name="connsiteX2" fmla="*/ 59 w 14941"/>
              <a:gd name="connsiteY2" fmla="*/ 10000 h 10000"/>
              <a:gd name="connsiteX3" fmla="*/ 0 w 14941"/>
              <a:gd name="connsiteY3" fmla="*/ 0 h 10000"/>
              <a:gd name="connsiteX0" fmla="*/ 23 w 14964"/>
              <a:gd name="connsiteY0" fmla="*/ 0 h 8396"/>
              <a:gd name="connsiteX1" fmla="*/ 14964 w 14964"/>
              <a:gd name="connsiteY1" fmla="*/ 0 h 8396"/>
              <a:gd name="connsiteX2" fmla="*/ 4 w 14964"/>
              <a:gd name="connsiteY2" fmla="*/ 8396 h 8396"/>
              <a:gd name="connsiteX3" fmla="*/ 23 w 14964"/>
              <a:gd name="connsiteY3" fmla="*/ 0 h 8396"/>
              <a:gd name="connsiteX0" fmla="*/ 15 w 7956"/>
              <a:gd name="connsiteY0" fmla="*/ 0 h 10000"/>
              <a:gd name="connsiteX1" fmla="*/ 7956 w 7956"/>
              <a:gd name="connsiteY1" fmla="*/ 96 h 10000"/>
              <a:gd name="connsiteX2" fmla="*/ 3 w 7956"/>
              <a:gd name="connsiteY2" fmla="*/ 10000 h 10000"/>
              <a:gd name="connsiteX3" fmla="*/ 15 w 7956"/>
              <a:gd name="connsiteY3" fmla="*/ 0 h 10000"/>
              <a:gd name="connsiteX0" fmla="*/ 19 w 9671"/>
              <a:gd name="connsiteY0" fmla="*/ 0 h 10000"/>
              <a:gd name="connsiteX1" fmla="*/ 9671 w 9671"/>
              <a:gd name="connsiteY1" fmla="*/ 96 h 10000"/>
              <a:gd name="connsiteX2" fmla="*/ 4 w 9671"/>
              <a:gd name="connsiteY2" fmla="*/ 10000 h 10000"/>
              <a:gd name="connsiteX3" fmla="*/ 19 w 9671"/>
              <a:gd name="connsiteY3" fmla="*/ 0 h 10000"/>
              <a:gd name="connsiteX0" fmla="*/ 20 w 10204"/>
              <a:gd name="connsiteY0" fmla="*/ 0 h 10000"/>
              <a:gd name="connsiteX1" fmla="*/ 10204 w 10204"/>
              <a:gd name="connsiteY1" fmla="*/ 0 h 10000"/>
              <a:gd name="connsiteX2" fmla="*/ 4 w 10204"/>
              <a:gd name="connsiteY2" fmla="*/ 10000 h 10000"/>
              <a:gd name="connsiteX3" fmla="*/ 20 w 10204"/>
              <a:gd name="connsiteY3" fmla="*/ 0 h 10000"/>
            </a:gdLst>
            <a:ahLst/>
            <a:cxnLst>
              <a:cxn ang="0">
                <a:pos x="connsiteX0" y="connsiteY0"/>
              </a:cxn>
              <a:cxn ang="0">
                <a:pos x="connsiteX1" y="connsiteY1"/>
              </a:cxn>
              <a:cxn ang="0">
                <a:pos x="connsiteX2" y="connsiteY2"/>
              </a:cxn>
              <a:cxn ang="0">
                <a:pos x="connsiteX3" y="connsiteY3"/>
              </a:cxn>
            </a:cxnLst>
            <a:rect l="l" t="t" r="r" b="b"/>
            <a:pathLst>
              <a:path w="10204" h="10000">
                <a:moveTo>
                  <a:pt x="20" y="0"/>
                </a:moveTo>
                <a:lnTo>
                  <a:pt x="10204" y="0"/>
                </a:lnTo>
                <a:lnTo>
                  <a:pt x="4" y="10000"/>
                </a:lnTo>
                <a:cubicBezTo>
                  <a:pt x="-14" y="6030"/>
                  <a:pt x="37" y="3970"/>
                  <a:pt x="20" y="0"/>
                </a:cubicBezTo>
                <a:close/>
              </a:path>
            </a:pathLst>
          </a:custGeom>
        </p:spPr>
        <p:style>
          <a:lnRef idx="1">
            <a:schemeClr val="dk1"/>
          </a:lnRef>
          <a:fillRef idx="2">
            <a:schemeClr val="dk1"/>
          </a:fillRef>
          <a:effectRef idx="1">
            <a:schemeClr val="dk1"/>
          </a:effectRef>
          <a:fontRef idx="minor">
            <a:schemeClr val="dk1"/>
          </a:fontRef>
        </p:style>
        <p:txBody>
          <a:bodyPr rIns="731520" rtlCol="0" anchor="ctr"/>
          <a:lstStyle/>
          <a:p>
            <a:pPr algn="ctr"/>
            <a:r>
              <a:rPr lang="en-US" sz="2000" dirty="0" smtClean="0"/>
              <a:t>X-ray or UV </a:t>
            </a:r>
          </a:p>
          <a:p>
            <a:r>
              <a:rPr lang="en-US" sz="2000" dirty="0" smtClean="0"/>
              <a:t>Source</a:t>
            </a:r>
          </a:p>
          <a:p>
            <a:pPr algn="ctr"/>
            <a:endParaRPr lang="en-US" dirty="0"/>
          </a:p>
          <a:p>
            <a:pPr algn="ctr"/>
            <a:endParaRPr lang="en-US" dirty="0"/>
          </a:p>
        </p:txBody>
      </p:sp>
      <p:sp>
        <p:nvSpPr>
          <p:cNvPr id="115" name="TextBox 114"/>
          <p:cNvSpPr txBox="1"/>
          <p:nvPr>
            <p:custDataLst>
              <p:tags r:id="rId62"/>
            </p:custDataLst>
          </p:nvPr>
        </p:nvSpPr>
        <p:spPr>
          <a:xfrm>
            <a:off x="2735580" y="-1"/>
            <a:ext cx="3314700" cy="461665"/>
          </a:xfrm>
          <a:prstGeom prst="rect">
            <a:avLst/>
          </a:prstGeom>
          <a:noFill/>
        </p:spPr>
        <p:txBody>
          <a:bodyPr wrap="square" rtlCol="0">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Kinetic Energy Analyzer</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308" name="Straight Arrow Connector 307"/>
          <p:cNvCxnSpPr>
            <a:endCxn id="122" idx="1"/>
          </p:cNvCxnSpPr>
          <p:nvPr/>
        </p:nvCxnSpPr>
        <p:spPr>
          <a:xfrm>
            <a:off x="762000" y="838201"/>
            <a:ext cx="2817551" cy="2777294"/>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208" name="Group 311"/>
          <p:cNvGrpSpPr/>
          <p:nvPr/>
        </p:nvGrpSpPr>
        <p:grpSpPr>
          <a:xfrm>
            <a:off x="2209800" y="-566470"/>
            <a:ext cx="4411980" cy="1219200"/>
            <a:chOff x="2667000" y="-566470"/>
            <a:chExt cx="3893820" cy="1219200"/>
          </a:xfrm>
        </p:grpSpPr>
        <p:sp>
          <p:nvSpPr>
            <p:cNvPr id="310" name="Flowchart: Stored Data 309"/>
            <p:cNvSpPr/>
            <p:nvPr>
              <p:custDataLst>
                <p:tags r:id="rId95"/>
              </p:custDataLst>
            </p:nvPr>
          </p:nvSpPr>
          <p:spPr>
            <a:xfrm rot="5400000">
              <a:off x="4004310" y="-1903780"/>
              <a:ext cx="1219200" cy="3893820"/>
            </a:xfrm>
            <a:prstGeom prst="flowChartOnlineStorag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TextBox 310"/>
            <p:cNvSpPr txBox="1"/>
            <p:nvPr>
              <p:custDataLst>
                <p:tags r:id="rId96"/>
              </p:custDataLst>
            </p:nvPr>
          </p:nvSpPr>
          <p:spPr>
            <a:xfrm>
              <a:off x="3035636" y="-4465"/>
              <a:ext cx="3212764" cy="461665"/>
            </a:xfrm>
            <a:prstGeom prst="rect">
              <a:avLst/>
            </a:prstGeom>
            <a:noFill/>
          </p:spPr>
          <p:txBody>
            <a:bodyPr wrap="square" rtlCol="0">
              <a:spAutoFit/>
            </a:bodyPr>
            <a:lstStyle/>
            <a:p>
              <a:pPr algn="ctr"/>
              <a:r>
                <a:rPr lang="en-US" sz="2400" b="1" dirty="0" smtClean="0"/>
                <a:t>Kinetic Energy Analyzer</a:t>
              </a:r>
              <a:endParaRPr lang="en-US" sz="2400" b="1" dirty="0"/>
            </a:p>
          </p:txBody>
        </p:sp>
      </p:grpSp>
      <p:sp>
        <p:nvSpPr>
          <p:cNvPr id="313" name="Oval 312"/>
          <p:cNvSpPr/>
          <p:nvPr>
            <p:custDataLst>
              <p:tags r:id="rId63"/>
            </p:custDataLst>
          </p:nvPr>
        </p:nvSpPr>
        <p:spPr>
          <a:xfrm>
            <a:off x="2937919" y="70104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Oval 313"/>
          <p:cNvSpPr/>
          <p:nvPr>
            <p:custDataLst>
              <p:tags r:id="rId64"/>
            </p:custDataLst>
          </p:nvPr>
        </p:nvSpPr>
        <p:spPr>
          <a:xfrm>
            <a:off x="3090319" y="71628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 name="Oval 314"/>
          <p:cNvSpPr/>
          <p:nvPr>
            <p:custDataLst>
              <p:tags r:id="rId65"/>
            </p:custDataLst>
          </p:nvPr>
        </p:nvSpPr>
        <p:spPr>
          <a:xfrm>
            <a:off x="3242719" y="73152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Oval 315"/>
          <p:cNvSpPr/>
          <p:nvPr>
            <p:custDataLst>
              <p:tags r:id="rId66"/>
            </p:custDataLst>
          </p:nvPr>
        </p:nvSpPr>
        <p:spPr>
          <a:xfrm>
            <a:off x="1961850" y="70866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Oval 320"/>
          <p:cNvSpPr/>
          <p:nvPr>
            <p:custDataLst>
              <p:tags r:id="rId67"/>
            </p:custDataLst>
          </p:nvPr>
        </p:nvSpPr>
        <p:spPr>
          <a:xfrm>
            <a:off x="3261360" y="70104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Oval 321"/>
          <p:cNvSpPr/>
          <p:nvPr>
            <p:custDataLst>
              <p:tags r:id="rId68"/>
            </p:custDataLst>
          </p:nvPr>
        </p:nvSpPr>
        <p:spPr>
          <a:xfrm>
            <a:off x="3489960" y="70866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Oval 322"/>
          <p:cNvSpPr/>
          <p:nvPr>
            <p:custDataLst>
              <p:tags r:id="rId69"/>
            </p:custDataLst>
          </p:nvPr>
        </p:nvSpPr>
        <p:spPr>
          <a:xfrm>
            <a:off x="7528560" y="695404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Oval 323"/>
          <p:cNvSpPr/>
          <p:nvPr>
            <p:custDataLst>
              <p:tags r:id="rId70"/>
            </p:custDataLst>
          </p:nvPr>
        </p:nvSpPr>
        <p:spPr>
          <a:xfrm>
            <a:off x="5783580" y="69951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Oval 324"/>
          <p:cNvSpPr/>
          <p:nvPr>
            <p:custDataLst>
              <p:tags r:id="rId71"/>
            </p:custDataLst>
          </p:nvPr>
        </p:nvSpPr>
        <p:spPr>
          <a:xfrm>
            <a:off x="3794760" y="70104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Oval 325"/>
          <p:cNvSpPr/>
          <p:nvPr>
            <p:custDataLst>
              <p:tags r:id="rId72"/>
            </p:custDataLst>
          </p:nvPr>
        </p:nvSpPr>
        <p:spPr>
          <a:xfrm>
            <a:off x="5446351" y="696432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 name="Oval 326"/>
          <p:cNvSpPr/>
          <p:nvPr>
            <p:custDataLst>
              <p:tags r:id="rId73"/>
            </p:custDataLst>
          </p:nvPr>
        </p:nvSpPr>
        <p:spPr>
          <a:xfrm>
            <a:off x="4099560" y="698771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Oval 327"/>
          <p:cNvSpPr/>
          <p:nvPr>
            <p:custDataLst>
              <p:tags r:id="rId74"/>
            </p:custDataLst>
          </p:nvPr>
        </p:nvSpPr>
        <p:spPr>
          <a:xfrm>
            <a:off x="5212080" y="698771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Oval 328"/>
          <p:cNvSpPr/>
          <p:nvPr>
            <p:custDataLst>
              <p:tags r:id="rId75"/>
            </p:custDataLst>
          </p:nvPr>
        </p:nvSpPr>
        <p:spPr>
          <a:xfrm>
            <a:off x="7016606" y="6964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Oval 329"/>
          <p:cNvSpPr/>
          <p:nvPr>
            <p:custDataLst>
              <p:tags r:id="rId76"/>
            </p:custDataLst>
          </p:nvPr>
        </p:nvSpPr>
        <p:spPr>
          <a:xfrm>
            <a:off x="4904980" y="700189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Oval 330"/>
          <p:cNvSpPr/>
          <p:nvPr>
            <p:custDataLst>
              <p:tags r:id="rId77"/>
            </p:custDataLst>
          </p:nvPr>
        </p:nvSpPr>
        <p:spPr>
          <a:xfrm>
            <a:off x="4632960" y="73152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Oval 331"/>
          <p:cNvSpPr/>
          <p:nvPr>
            <p:custDataLst>
              <p:tags r:id="rId78"/>
            </p:custDataLst>
          </p:nvPr>
        </p:nvSpPr>
        <p:spPr>
          <a:xfrm>
            <a:off x="6278171" y="695617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3" name="Straight Arrow Connector 332"/>
          <p:cNvCxnSpPr/>
          <p:nvPr/>
        </p:nvCxnSpPr>
        <p:spPr>
          <a:xfrm>
            <a:off x="1002965" y="703751"/>
            <a:ext cx="4600100" cy="3042872"/>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p:nvPr/>
        </p:nvCxnSpPr>
        <p:spPr>
          <a:xfrm>
            <a:off x="647700" y="1066800"/>
            <a:ext cx="2324100" cy="3215640"/>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a:off x="228600" y="1295400"/>
            <a:ext cx="1386840" cy="2865736"/>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p:nvPr/>
        </p:nvCxnSpPr>
        <p:spPr>
          <a:xfrm>
            <a:off x="381000" y="1066800"/>
            <a:ext cx="2602639" cy="4279278"/>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a:endCxn id="102" idx="7"/>
          </p:cNvCxnSpPr>
          <p:nvPr/>
        </p:nvCxnSpPr>
        <p:spPr>
          <a:xfrm>
            <a:off x="762000" y="838201"/>
            <a:ext cx="975612" cy="2681987"/>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a:endCxn id="271" idx="1"/>
          </p:cNvCxnSpPr>
          <p:nvPr/>
        </p:nvCxnSpPr>
        <p:spPr>
          <a:xfrm>
            <a:off x="1262793" y="526238"/>
            <a:ext cx="5682498" cy="3028010"/>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47" name="Rectangle 346"/>
          <p:cNvSpPr/>
          <p:nvPr>
            <p:custDataLst>
              <p:tags r:id="rId79"/>
            </p:custDataLst>
          </p:nvPr>
        </p:nvSpPr>
        <p:spPr>
          <a:xfrm>
            <a:off x="6812280" y="230831"/>
            <a:ext cx="2179320" cy="83596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9" name="Straight Connector 348"/>
          <p:cNvCxnSpPr/>
          <p:nvPr/>
        </p:nvCxnSpPr>
        <p:spPr>
          <a:xfrm>
            <a:off x="6797040" y="818249"/>
            <a:ext cx="21793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2" name="Group 360"/>
          <p:cNvGrpSpPr/>
          <p:nvPr/>
        </p:nvGrpSpPr>
        <p:grpSpPr>
          <a:xfrm>
            <a:off x="7007670" y="656675"/>
            <a:ext cx="224587" cy="184505"/>
            <a:chOff x="7007670" y="656675"/>
            <a:chExt cx="224587" cy="184505"/>
          </a:xfrm>
        </p:grpSpPr>
        <p:sp>
          <p:nvSpPr>
            <p:cNvPr id="352" name="Rectangle 351"/>
            <p:cNvSpPr/>
            <p:nvPr>
              <p:custDataLst>
                <p:tags r:id="rId93"/>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 name="Freeform 350"/>
            <p:cNvSpPr/>
            <p:nvPr>
              <p:custDataLst>
                <p:tags r:id="rId94"/>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6" name="Group 354"/>
          <p:cNvGrpSpPr/>
          <p:nvPr/>
        </p:nvGrpSpPr>
        <p:grpSpPr>
          <a:xfrm>
            <a:off x="8386013" y="696686"/>
            <a:ext cx="224587" cy="144494"/>
            <a:chOff x="7007670" y="696686"/>
            <a:chExt cx="224587" cy="144494"/>
          </a:xfrm>
        </p:grpSpPr>
        <p:sp>
          <p:nvSpPr>
            <p:cNvPr id="356" name="Rectangle 355"/>
            <p:cNvSpPr/>
            <p:nvPr>
              <p:custDataLst>
                <p:tags r:id="rId91"/>
              </p:custDataLst>
            </p:nvPr>
          </p:nvSpPr>
          <p:spPr>
            <a:xfrm>
              <a:off x="7016606" y="764979"/>
              <a:ext cx="190328"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Freeform 356"/>
            <p:cNvSpPr/>
            <p:nvPr>
              <p:custDataLst>
                <p:tags r:id="rId92"/>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0" name="Group 361"/>
          <p:cNvGrpSpPr/>
          <p:nvPr/>
        </p:nvGrpSpPr>
        <p:grpSpPr>
          <a:xfrm>
            <a:off x="7007670" y="484011"/>
            <a:ext cx="224587" cy="379516"/>
            <a:chOff x="7007670" y="656675"/>
            <a:chExt cx="224587" cy="184505"/>
          </a:xfrm>
        </p:grpSpPr>
        <p:sp>
          <p:nvSpPr>
            <p:cNvPr id="363" name="Rectangle 362"/>
            <p:cNvSpPr/>
            <p:nvPr>
              <p:custDataLst>
                <p:tags r:id="rId89"/>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4" name="Freeform 363"/>
            <p:cNvSpPr/>
            <p:nvPr>
              <p:custDataLst>
                <p:tags r:id="rId90"/>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364"/>
          <p:cNvGrpSpPr/>
          <p:nvPr/>
        </p:nvGrpSpPr>
        <p:grpSpPr>
          <a:xfrm>
            <a:off x="7004340" y="395895"/>
            <a:ext cx="224587" cy="482527"/>
            <a:chOff x="7007670" y="656675"/>
            <a:chExt cx="224587" cy="184505"/>
          </a:xfrm>
        </p:grpSpPr>
        <p:sp>
          <p:nvSpPr>
            <p:cNvPr id="366" name="Rectangle 365"/>
            <p:cNvSpPr/>
            <p:nvPr>
              <p:custDataLst>
                <p:tags r:id="rId87"/>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 name="Freeform 366"/>
            <p:cNvSpPr/>
            <p:nvPr>
              <p:custDataLst>
                <p:tags r:id="rId88"/>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8" name="Group 367"/>
          <p:cNvGrpSpPr/>
          <p:nvPr/>
        </p:nvGrpSpPr>
        <p:grpSpPr>
          <a:xfrm>
            <a:off x="8382000" y="648592"/>
            <a:ext cx="224587" cy="200366"/>
            <a:chOff x="7007670" y="696686"/>
            <a:chExt cx="224587" cy="144494"/>
          </a:xfrm>
        </p:grpSpPr>
        <p:sp>
          <p:nvSpPr>
            <p:cNvPr id="369" name="Rectangle 368"/>
            <p:cNvSpPr/>
            <p:nvPr>
              <p:custDataLst>
                <p:tags r:id="rId85"/>
              </p:custDataLst>
            </p:nvPr>
          </p:nvSpPr>
          <p:spPr>
            <a:xfrm>
              <a:off x="7016606" y="764979"/>
              <a:ext cx="190328"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 name="Freeform 369"/>
            <p:cNvSpPr/>
            <p:nvPr>
              <p:custDataLst>
                <p:tags r:id="rId86"/>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1" name="Group 370"/>
          <p:cNvGrpSpPr/>
          <p:nvPr/>
        </p:nvGrpSpPr>
        <p:grpSpPr>
          <a:xfrm>
            <a:off x="6999476" y="276354"/>
            <a:ext cx="224587" cy="615521"/>
            <a:chOff x="7007670" y="656675"/>
            <a:chExt cx="224587" cy="184505"/>
          </a:xfrm>
        </p:grpSpPr>
        <p:sp>
          <p:nvSpPr>
            <p:cNvPr id="372" name="Rectangle 371"/>
            <p:cNvSpPr/>
            <p:nvPr>
              <p:custDataLst>
                <p:tags r:id="rId83"/>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Freeform 372"/>
            <p:cNvSpPr/>
            <p:nvPr>
              <p:custDataLst>
                <p:tags r:id="rId84"/>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74" name="Straight Arrow Connector 373"/>
          <p:cNvCxnSpPr/>
          <p:nvPr/>
        </p:nvCxnSpPr>
        <p:spPr>
          <a:xfrm>
            <a:off x="1333500" y="526238"/>
            <a:ext cx="3023950" cy="4104710"/>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79" name="TextBox 378"/>
          <p:cNvSpPr txBox="1"/>
          <p:nvPr>
            <p:custDataLst>
              <p:tags r:id="rId80"/>
            </p:custDataLst>
          </p:nvPr>
        </p:nvSpPr>
        <p:spPr>
          <a:xfrm>
            <a:off x="6751320" y="1230868"/>
            <a:ext cx="2331720" cy="338554"/>
          </a:xfrm>
          <a:prstGeom prst="rect">
            <a:avLst/>
          </a:prstGeom>
          <a:noFill/>
        </p:spPr>
        <p:txBody>
          <a:bodyPr wrap="square" rtlCol="0">
            <a:spAutoFit/>
          </a:bodyPr>
          <a:lstStyle/>
          <a:p>
            <a:pPr algn="ctr"/>
            <a:r>
              <a:rPr lang="en-US" sz="1600" dirty="0" smtClean="0"/>
              <a:t>Binding Energy (MJ/</a:t>
            </a:r>
            <a:r>
              <a:rPr lang="en-US" sz="1600" dirty="0" err="1" smtClean="0"/>
              <a:t>mol</a:t>
            </a:r>
            <a:r>
              <a:rPr lang="en-US" sz="1600" dirty="0" smtClean="0"/>
              <a:t>)</a:t>
            </a:r>
            <a:endParaRPr lang="en-US" sz="1600" dirty="0"/>
          </a:p>
        </p:txBody>
      </p:sp>
      <p:sp>
        <p:nvSpPr>
          <p:cNvPr id="380" name="TextBox 379"/>
          <p:cNvSpPr txBox="1"/>
          <p:nvPr>
            <p:custDataLst>
              <p:tags r:id="rId81"/>
            </p:custDataLst>
          </p:nvPr>
        </p:nvSpPr>
        <p:spPr>
          <a:xfrm>
            <a:off x="6858000" y="1033790"/>
            <a:ext cx="495296" cy="261610"/>
          </a:xfrm>
          <a:prstGeom prst="rect">
            <a:avLst/>
          </a:prstGeom>
          <a:noFill/>
        </p:spPr>
        <p:txBody>
          <a:bodyPr wrap="square" rtlCol="0">
            <a:spAutoFit/>
          </a:bodyPr>
          <a:lstStyle/>
          <a:p>
            <a:pPr algn="ctr"/>
            <a:r>
              <a:rPr lang="en-US" sz="1100" dirty="0" smtClean="0"/>
              <a:t>6.26  </a:t>
            </a:r>
            <a:endParaRPr lang="en-US" sz="1100" dirty="0"/>
          </a:p>
        </p:txBody>
      </p:sp>
      <p:sp>
        <p:nvSpPr>
          <p:cNvPr id="381" name="TextBox 380"/>
          <p:cNvSpPr txBox="1"/>
          <p:nvPr>
            <p:custDataLst>
              <p:tags r:id="rId82"/>
            </p:custDataLst>
          </p:nvPr>
        </p:nvSpPr>
        <p:spPr>
          <a:xfrm>
            <a:off x="8238452" y="1066800"/>
            <a:ext cx="495296" cy="261610"/>
          </a:xfrm>
          <a:prstGeom prst="rect">
            <a:avLst/>
          </a:prstGeom>
          <a:noFill/>
        </p:spPr>
        <p:txBody>
          <a:bodyPr wrap="square" rtlCol="0">
            <a:spAutoFit/>
          </a:bodyPr>
          <a:lstStyle/>
          <a:p>
            <a:pPr algn="ctr"/>
            <a:r>
              <a:rPr lang="en-US" sz="1100" dirty="0" smtClean="0"/>
              <a:t>0.52  </a:t>
            </a:r>
            <a:endParaRPr lang="en-US" sz="1100" dirty="0"/>
          </a:p>
        </p:txBody>
      </p:sp>
    </p:spTree>
    <p:custDataLst>
      <p:tags r:id="rId1"/>
    </p:custDataLst>
    <p:extLst>
      <p:ext uri="{BB962C8B-B14F-4D97-AF65-F5344CB8AC3E}">
        <p14:creationId xmlns:p14="http://schemas.microsoft.com/office/powerpoint/2010/main" val="277742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wipe(up)">
                                      <p:cBhvr>
                                        <p:cTn id="7" dur="500"/>
                                        <p:tgtEl>
                                          <p:spTgt spid="308"/>
                                        </p:tgtEl>
                                      </p:cBhvr>
                                    </p:animEffect>
                                  </p:childTnLst>
                                  <p:subTnLst>
                                    <p:set>
                                      <p:cBhvr override="childStyle">
                                        <p:cTn dur="1" fill="hold" display="0" masterRel="sameClick" afterEffect="1">
                                          <p:stCondLst>
                                            <p:cond evt="end" delay="0">
                                              <p:tn val="5"/>
                                            </p:cond>
                                          </p:stCondLst>
                                        </p:cTn>
                                        <p:tgtEl>
                                          <p:spTgt spid="308"/>
                                        </p:tgtEl>
                                        <p:attrNameLst>
                                          <p:attrName>style.visibility</p:attrName>
                                        </p:attrNameLst>
                                      </p:cBhvr>
                                      <p:to>
                                        <p:strVal val="hidden"/>
                                      </p:to>
                                    </p:set>
                                  </p:subTnLst>
                                </p:cTn>
                              </p:par>
                            </p:childTnLst>
                          </p:cTn>
                        </p:par>
                        <p:par>
                          <p:cTn id="8" fill="hold">
                            <p:stCondLst>
                              <p:cond delay="500"/>
                            </p:stCondLst>
                            <p:childTnLst>
                              <p:par>
                                <p:cTn id="9" presetID="42" presetClass="path" presetSubtype="0" accel="50000" decel="50000" fill="hold" grpId="0" nodeType="afterEffect">
                                  <p:stCondLst>
                                    <p:cond delay="0"/>
                                  </p:stCondLst>
                                  <p:childTnLst>
                                    <p:animMotion origin="layout" path="M 4.72222E-6 -4.44444E-6 L 0.16336 -0.65416 " pathEditMode="relative" rAng="0" ptsTypes="AA">
                                      <p:cBhvr>
                                        <p:cTn id="10" dur="2000" fill="hold"/>
                                        <p:tgtEl>
                                          <p:spTgt spid="122"/>
                                        </p:tgtEl>
                                        <p:attrNameLst>
                                          <p:attrName>ppt_x</p:attrName>
                                          <p:attrName>ppt_y</p:attrName>
                                        </p:attrNameLst>
                                      </p:cBhvr>
                                      <p:rCtr x="8160" y="-32708"/>
                                    </p:animMotion>
                                  </p:childTnLst>
                                </p:cTn>
                              </p:par>
                            </p:childTnLst>
                          </p:cTn>
                        </p:par>
                        <p:par>
                          <p:cTn id="11" fill="hold">
                            <p:stCondLst>
                              <p:cond delay="2500"/>
                            </p:stCondLst>
                            <p:childTnLst>
                              <p:par>
                                <p:cTn id="12" presetID="22" presetClass="entr" presetSubtype="4" fill="hold" nodeType="afterEffect">
                                  <p:stCondLst>
                                    <p:cond delay="0"/>
                                  </p:stCondLst>
                                  <p:childTnLst>
                                    <p:set>
                                      <p:cBhvr>
                                        <p:cTn id="13" dur="1" fill="hold">
                                          <p:stCondLst>
                                            <p:cond delay="0"/>
                                          </p:stCondLst>
                                        </p:cTn>
                                        <p:tgtEl>
                                          <p:spTgt spid="212"/>
                                        </p:tgtEl>
                                        <p:attrNameLst>
                                          <p:attrName>style.visibility</p:attrName>
                                        </p:attrNameLst>
                                      </p:cBhvr>
                                      <p:to>
                                        <p:strVal val="visible"/>
                                      </p:to>
                                    </p:set>
                                    <p:animEffect transition="in" filter="wipe(down)">
                                      <p:cBhvr>
                                        <p:cTn id="14" dur="500"/>
                                        <p:tgtEl>
                                          <p:spTgt spid="21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80"/>
                                        </p:tgtEl>
                                        <p:attrNameLst>
                                          <p:attrName>style.visibility</p:attrName>
                                        </p:attrNameLst>
                                      </p:cBhvr>
                                      <p:to>
                                        <p:strVal val="visible"/>
                                      </p:to>
                                    </p:set>
                                  </p:childTnLst>
                                </p:cTn>
                              </p:par>
                            </p:childTnLst>
                          </p:cTn>
                        </p:par>
                        <p:par>
                          <p:cTn id="17" fill="hold">
                            <p:stCondLst>
                              <p:cond delay="3000"/>
                            </p:stCondLst>
                            <p:childTnLst>
                              <p:par>
                                <p:cTn id="18" presetID="42" presetClass="path" presetSubtype="0" accel="50000" decel="50000" fill="hold" grpId="0" nodeType="afterEffect">
                                  <p:stCondLst>
                                    <p:cond delay="0"/>
                                  </p:stCondLst>
                                  <p:childTnLst>
                                    <p:animMotion origin="layout" path="M -0.03003 0.02084 L -0.025 -0.49699 " pathEditMode="relative" rAng="0" ptsTypes="AA">
                                      <p:cBhvr>
                                        <p:cTn id="19" dur="2000" fill="hold"/>
                                        <p:tgtEl>
                                          <p:spTgt spid="325"/>
                                        </p:tgtEl>
                                        <p:attrNameLst>
                                          <p:attrName>ppt_x</p:attrName>
                                          <p:attrName>ppt_y</p:attrName>
                                        </p:attrNameLst>
                                      </p:cBhvr>
                                      <p:rCtr x="243" y="-25903"/>
                                    </p:animMotion>
                                  </p:childTnLst>
                                </p:cTn>
                              </p:par>
                            </p:childTnLst>
                          </p:cTn>
                        </p:par>
                        <p:par>
                          <p:cTn id="20" fill="hold">
                            <p:stCondLst>
                              <p:cond delay="5000"/>
                            </p:stCondLst>
                            <p:childTnLst>
                              <p:par>
                                <p:cTn id="21" presetID="22" presetClass="entr" presetSubtype="1" fill="hold" nodeType="afterEffect">
                                  <p:stCondLst>
                                    <p:cond delay="0"/>
                                  </p:stCondLst>
                                  <p:childTnLst>
                                    <p:set>
                                      <p:cBhvr>
                                        <p:cTn id="22" dur="1" fill="hold">
                                          <p:stCondLst>
                                            <p:cond delay="0"/>
                                          </p:stCondLst>
                                        </p:cTn>
                                        <p:tgtEl>
                                          <p:spTgt spid="333"/>
                                        </p:tgtEl>
                                        <p:attrNameLst>
                                          <p:attrName>style.visibility</p:attrName>
                                        </p:attrNameLst>
                                      </p:cBhvr>
                                      <p:to>
                                        <p:strVal val="visible"/>
                                      </p:to>
                                    </p:set>
                                    <p:animEffect transition="in" filter="wipe(up)">
                                      <p:cBhvr>
                                        <p:cTn id="23" dur="500"/>
                                        <p:tgtEl>
                                          <p:spTgt spid="333"/>
                                        </p:tgtEl>
                                      </p:cBhvr>
                                    </p:animEffect>
                                  </p:childTnLst>
                                  <p:subTnLst>
                                    <p:set>
                                      <p:cBhvr override="childStyle">
                                        <p:cTn dur="1" fill="hold" display="0" masterRel="sameClick" afterEffect="1">
                                          <p:stCondLst>
                                            <p:cond evt="end" delay="0">
                                              <p:tn val="21"/>
                                            </p:cond>
                                          </p:stCondLst>
                                        </p:cTn>
                                        <p:tgtEl>
                                          <p:spTgt spid="333"/>
                                        </p:tgtEl>
                                        <p:attrNameLst>
                                          <p:attrName>style.visibility</p:attrName>
                                        </p:attrNameLst>
                                      </p:cBhvr>
                                      <p:to>
                                        <p:strVal val="hidden"/>
                                      </p:to>
                                    </p:set>
                                  </p:subTnLst>
                                </p:cTn>
                              </p:par>
                            </p:childTnLst>
                          </p:cTn>
                        </p:par>
                        <p:par>
                          <p:cTn id="24" fill="hold">
                            <p:stCondLst>
                              <p:cond delay="5500"/>
                            </p:stCondLst>
                            <p:childTnLst>
                              <p:par>
                                <p:cTn id="25" presetID="42" presetClass="path" presetSubtype="0" accel="50000" decel="50000" fill="hold" grpId="0" nodeType="afterEffect">
                                  <p:stCondLst>
                                    <p:cond delay="0"/>
                                  </p:stCondLst>
                                  <p:childTnLst>
                                    <p:animMotion origin="layout" path="M 2.77778E-6 3.33333E-6 L 0.36007 -0.49098 " pathEditMode="relative" rAng="0" ptsTypes="AA">
                                      <p:cBhvr>
                                        <p:cTn id="26" dur="2000" fill="hold"/>
                                        <p:tgtEl>
                                          <p:spTgt spid="127"/>
                                        </p:tgtEl>
                                        <p:attrNameLst>
                                          <p:attrName>ppt_x</p:attrName>
                                          <p:attrName>ppt_y</p:attrName>
                                        </p:attrNameLst>
                                      </p:cBhvr>
                                      <p:rCtr x="18003" y="-24560"/>
                                    </p:animMotion>
                                  </p:childTnLst>
                                </p:cTn>
                              </p:par>
                            </p:childTnLst>
                          </p:cTn>
                        </p:par>
                        <p:par>
                          <p:cTn id="27" fill="hold">
                            <p:stCondLst>
                              <p:cond delay="7500"/>
                            </p:stCondLst>
                            <p:childTnLst>
                              <p:par>
                                <p:cTn id="28" presetID="42" presetClass="path" presetSubtype="0" accel="50000" decel="50000" fill="hold" grpId="0" nodeType="afterEffect">
                                  <p:stCondLst>
                                    <p:cond delay="0"/>
                                  </p:stCondLst>
                                  <p:childTnLst>
                                    <p:animMotion origin="layout" path="M 0.0066 -0.00903 L 0.09497 -0.53797 " pathEditMode="relative" rAng="0" ptsTypes="AA">
                                      <p:cBhvr>
                                        <p:cTn id="29" dur="2000" fill="hold"/>
                                        <p:tgtEl>
                                          <p:spTgt spid="331"/>
                                        </p:tgtEl>
                                        <p:attrNameLst>
                                          <p:attrName>ppt_x</p:attrName>
                                          <p:attrName>ppt_y</p:attrName>
                                        </p:attrNameLst>
                                      </p:cBhvr>
                                      <p:rCtr x="4410" y="-26458"/>
                                    </p:animMotion>
                                  </p:childTnLst>
                                </p:cTn>
                              </p:par>
                            </p:childTnLst>
                          </p:cTn>
                        </p:par>
                        <p:par>
                          <p:cTn id="30" fill="hold">
                            <p:stCondLst>
                              <p:cond delay="9500"/>
                            </p:stCondLst>
                            <p:childTnLst>
                              <p:par>
                                <p:cTn id="31" presetID="22" presetClass="entr" presetSubtype="1" fill="hold" nodeType="afterEffect">
                                  <p:stCondLst>
                                    <p:cond delay="0"/>
                                  </p:stCondLst>
                                  <p:childTnLst>
                                    <p:set>
                                      <p:cBhvr>
                                        <p:cTn id="32" dur="1" fill="hold">
                                          <p:stCondLst>
                                            <p:cond delay="0"/>
                                          </p:stCondLst>
                                        </p:cTn>
                                        <p:tgtEl>
                                          <p:spTgt spid="336"/>
                                        </p:tgtEl>
                                        <p:attrNameLst>
                                          <p:attrName>style.visibility</p:attrName>
                                        </p:attrNameLst>
                                      </p:cBhvr>
                                      <p:to>
                                        <p:strVal val="visible"/>
                                      </p:to>
                                    </p:set>
                                    <p:animEffect transition="in" filter="wipe(up)">
                                      <p:cBhvr>
                                        <p:cTn id="33" dur="500"/>
                                        <p:tgtEl>
                                          <p:spTgt spid="336"/>
                                        </p:tgtEl>
                                      </p:cBhvr>
                                    </p:animEffect>
                                  </p:childTnLst>
                                  <p:subTnLst>
                                    <p:set>
                                      <p:cBhvr override="childStyle">
                                        <p:cTn dur="1" fill="hold" display="0" masterRel="sameClick" afterEffect="1">
                                          <p:stCondLst>
                                            <p:cond evt="end" delay="0">
                                              <p:tn val="31"/>
                                            </p:cond>
                                          </p:stCondLst>
                                        </p:cTn>
                                        <p:tgtEl>
                                          <p:spTgt spid="336"/>
                                        </p:tgtEl>
                                        <p:attrNameLst>
                                          <p:attrName>style.visibility</p:attrName>
                                        </p:attrNameLst>
                                      </p:cBhvr>
                                      <p:to>
                                        <p:strVal val="hidden"/>
                                      </p:to>
                                    </p:set>
                                  </p:subTnLst>
                                </p:cTn>
                              </p:par>
                            </p:childTnLst>
                          </p:cTn>
                        </p:par>
                        <p:par>
                          <p:cTn id="34" fill="hold">
                            <p:stCondLst>
                              <p:cond delay="10000"/>
                            </p:stCondLst>
                            <p:childTnLst>
                              <p:par>
                                <p:cTn id="35" presetID="42" presetClass="path" presetSubtype="0" accel="50000" decel="50000" fill="hold" grpId="0" nodeType="afterEffect">
                                  <p:stCondLst>
                                    <p:cond delay="0"/>
                                  </p:stCondLst>
                                  <p:childTnLst>
                                    <p:animMotion origin="layout" path="M -4.72222E-6 -3.33333E-6 L 0.19497 -0.78889 " pathEditMode="relative" rAng="0" ptsTypes="AA">
                                      <p:cBhvr>
                                        <p:cTn id="36" dur="2000" fill="hold"/>
                                        <p:tgtEl>
                                          <p:spTgt spid="121"/>
                                        </p:tgtEl>
                                        <p:attrNameLst>
                                          <p:attrName>ppt_x</p:attrName>
                                          <p:attrName>ppt_y</p:attrName>
                                        </p:attrNameLst>
                                      </p:cBhvr>
                                      <p:rCtr x="9740" y="-39444"/>
                                    </p:animMotion>
                                  </p:childTnLst>
                                </p:cTn>
                              </p:par>
                            </p:childTnLst>
                          </p:cTn>
                        </p:par>
                        <p:par>
                          <p:cTn id="37" fill="hold">
                            <p:stCondLst>
                              <p:cond delay="12000"/>
                            </p:stCondLst>
                            <p:childTnLst>
                              <p:par>
                                <p:cTn id="38" presetID="22" presetClass="entr" presetSubtype="4" fill="hold" nodeType="afterEffect">
                                  <p:stCondLst>
                                    <p:cond delay="0"/>
                                  </p:stCondLst>
                                  <p:childTnLst>
                                    <p:set>
                                      <p:cBhvr>
                                        <p:cTn id="39" dur="1" fill="hold">
                                          <p:stCondLst>
                                            <p:cond delay="0"/>
                                          </p:stCondLst>
                                        </p:cTn>
                                        <p:tgtEl>
                                          <p:spTgt spid="216"/>
                                        </p:tgtEl>
                                        <p:attrNameLst>
                                          <p:attrName>style.visibility</p:attrName>
                                        </p:attrNameLst>
                                      </p:cBhvr>
                                      <p:to>
                                        <p:strVal val="visible"/>
                                      </p:to>
                                    </p:set>
                                    <p:animEffect transition="in" filter="wipe(down)">
                                      <p:cBhvr>
                                        <p:cTn id="40" dur="500"/>
                                        <p:tgtEl>
                                          <p:spTgt spid="216"/>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81"/>
                                        </p:tgtEl>
                                        <p:attrNameLst>
                                          <p:attrName>style.visibility</p:attrName>
                                        </p:attrNameLst>
                                      </p:cBhvr>
                                      <p:to>
                                        <p:strVal val="visible"/>
                                      </p:to>
                                    </p:set>
                                  </p:childTnLst>
                                </p:cTn>
                              </p:par>
                            </p:childTnLst>
                          </p:cTn>
                        </p:par>
                        <p:par>
                          <p:cTn id="43" fill="hold">
                            <p:stCondLst>
                              <p:cond delay="12500"/>
                            </p:stCondLst>
                            <p:childTnLst>
                              <p:par>
                                <p:cTn id="44" presetID="42" presetClass="path" presetSubtype="0" accel="50000" decel="50000" fill="hold" grpId="0" nodeType="afterEffect">
                                  <p:stCondLst>
                                    <p:cond delay="0"/>
                                  </p:stCondLst>
                                  <p:childTnLst>
                                    <p:animMotion origin="layout" path="M -0.0033 0.01111 L -0.01285 -0.41783 " pathEditMode="relative" rAng="0" ptsTypes="AA">
                                      <p:cBhvr>
                                        <p:cTn id="45" dur="2000" fill="hold"/>
                                        <p:tgtEl>
                                          <p:spTgt spid="314"/>
                                        </p:tgtEl>
                                        <p:attrNameLst>
                                          <p:attrName>ppt_x</p:attrName>
                                          <p:attrName>ppt_y</p:attrName>
                                        </p:attrNameLst>
                                      </p:cBhvr>
                                      <p:rCtr x="-486" y="-21458"/>
                                    </p:animMotion>
                                  </p:childTnLst>
                                </p:cTn>
                              </p:par>
                            </p:childTnLst>
                          </p:cTn>
                        </p:par>
                        <p:par>
                          <p:cTn id="46" fill="hold">
                            <p:stCondLst>
                              <p:cond delay="14500"/>
                            </p:stCondLst>
                            <p:childTnLst>
                              <p:par>
                                <p:cTn id="47" presetID="22" presetClass="entr" presetSubtype="1" fill="hold" nodeType="afterEffect">
                                  <p:stCondLst>
                                    <p:cond delay="0"/>
                                  </p:stCondLst>
                                  <p:childTnLst>
                                    <p:set>
                                      <p:cBhvr>
                                        <p:cTn id="48" dur="1" fill="hold">
                                          <p:stCondLst>
                                            <p:cond delay="0"/>
                                          </p:stCondLst>
                                        </p:cTn>
                                        <p:tgtEl>
                                          <p:spTgt spid="338"/>
                                        </p:tgtEl>
                                        <p:attrNameLst>
                                          <p:attrName>style.visibility</p:attrName>
                                        </p:attrNameLst>
                                      </p:cBhvr>
                                      <p:to>
                                        <p:strVal val="visible"/>
                                      </p:to>
                                    </p:set>
                                    <p:animEffect transition="in" filter="wipe(up)">
                                      <p:cBhvr>
                                        <p:cTn id="49" dur="500"/>
                                        <p:tgtEl>
                                          <p:spTgt spid="338"/>
                                        </p:tgtEl>
                                      </p:cBhvr>
                                    </p:animEffect>
                                  </p:childTnLst>
                                  <p:subTnLst>
                                    <p:set>
                                      <p:cBhvr override="childStyle">
                                        <p:cTn dur="1" fill="hold" display="0" masterRel="sameClick" afterEffect="1">
                                          <p:stCondLst>
                                            <p:cond evt="end" delay="0">
                                              <p:tn val="47"/>
                                            </p:cond>
                                          </p:stCondLst>
                                        </p:cTn>
                                        <p:tgtEl>
                                          <p:spTgt spid="338"/>
                                        </p:tgtEl>
                                        <p:attrNameLst>
                                          <p:attrName>style.visibility</p:attrName>
                                        </p:attrNameLst>
                                      </p:cBhvr>
                                      <p:to>
                                        <p:strVal val="hidden"/>
                                      </p:to>
                                    </p:set>
                                  </p:subTnLst>
                                </p:cTn>
                              </p:par>
                            </p:childTnLst>
                          </p:cTn>
                        </p:par>
                        <p:par>
                          <p:cTn id="50" fill="hold">
                            <p:stCondLst>
                              <p:cond delay="15000"/>
                            </p:stCondLst>
                            <p:childTnLst>
                              <p:par>
                                <p:cTn id="51" presetID="42" presetClass="path" presetSubtype="0" accel="50000" decel="50000" fill="hold" grpId="0" nodeType="afterEffect">
                                  <p:stCondLst>
                                    <p:cond delay="0"/>
                                  </p:stCondLst>
                                  <p:childTnLst>
                                    <p:animMotion origin="layout" path="M 1.38889E-6 4.81481E-6 L 0.28837 -0.70533 " pathEditMode="relative" rAng="0" ptsTypes="AA">
                                      <p:cBhvr>
                                        <p:cTn id="52" dur="2000" fill="hold"/>
                                        <p:tgtEl>
                                          <p:spTgt spid="118"/>
                                        </p:tgtEl>
                                        <p:attrNameLst>
                                          <p:attrName>ppt_x</p:attrName>
                                          <p:attrName>ppt_y</p:attrName>
                                        </p:attrNameLst>
                                      </p:cBhvr>
                                      <p:rCtr x="14410" y="-35278"/>
                                    </p:animMotion>
                                  </p:childTnLst>
                                </p:cTn>
                              </p:par>
                            </p:childTnLst>
                          </p:cTn>
                        </p:par>
                        <p:par>
                          <p:cTn id="53" fill="hold">
                            <p:stCondLst>
                              <p:cond delay="17000"/>
                            </p:stCondLst>
                            <p:childTnLst>
                              <p:par>
                                <p:cTn id="54" presetID="22" presetClass="entr" presetSubtype="4" fill="hold" nodeType="afterEffect">
                                  <p:stCondLst>
                                    <p:cond delay="0"/>
                                  </p:stCondLst>
                                  <p:childTnLst>
                                    <p:set>
                                      <p:cBhvr>
                                        <p:cTn id="55" dur="1" fill="hold">
                                          <p:stCondLst>
                                            <p:cond delay="0"/>
                                          </p:stCondLst>
                                        </p:cTn>
                                        <p:tgtEl>
                                          <p:spTgt spid="220"/>
                                        </p:tgtEl>
                                        <p:attrNameLst>
                                          <p:attrName>style.visibility</p:attrName>
                                        </p:attrNameLst>
                                      </p:cBhvr>
                                      <p:to>
                                        <p:strVal val="visible"/>
                                      </p:to>
                                    </p:set>
                                    <p:animEffect transition="in" filter="wipe(down)">
                                      <p:cBhvr>
                                        <p:cTn id="56" dur="500"/>
                                        <p:tgtEl>
                                          <p:spTgt spid="220"/>
                                        </p:tgtEl>
                                      </p:cBhvr>
                                    </p:animEffect>
                                  </p:childTnLst>
                                </p:cTn>
                              </p:par>
                            </p:childTnLst>
                          </p:cTn>
                        </p:par>
                        <p:par>
                          <p:cTn id="57" fill="hold">
                            <p:stCondLst>
                              <p:cond delay="17500"/>
                            </p:stCondLst>
                            <p:childTnLst>
                              <p:par>
                                <p:cTn id="58" presetID="42" presetClass="path" presetSubtype="0" accel="50000" decel="50000" fill="hold" grpId="0" nodeType="afterEffect">
                                  <p:stCondLst>
                                    <p:cond delay="0"/>
                                  </p:stCondLst>
                                  <p:childTnLst>
                                    <p:animMotion origin="layout" path="M -0.00503 -0.00578 L -0.14792 -0.4125 " pathEditMode="relative" rAng="0" ptsTypes="AA">
                                      <p:cBhvr>
                                        <p:cTn id="59" dur="2000" fill="hold"/>
                                        <p:tgtEl>
                                          <p:spTgt spid="313"/>
                                        </p:tgtEl>
                                        <p:attrNameLst>
                                          <p:attrName>ppt_x</p:attrName>
                                          <p:attrName>ppt_y</p:attrName>
                                        </p:attrNameLst>
                                      </p:cBhvr>
                                      <p:rCtr x="-7153" y="-20347"/>
                                    </p:animMotion>
                                  </p:childTnLst>
                                </p:cTn>
                              </p:par>
                            </p:childTnLst>
                          </p:cTn>
                        </p:par>
                        <p:par>
                          <p:cTn id="60" fill="hold">
                            <p:stCondLst>
                              <p:cond delay="19500"/>
                            </p:stCondLst>
                            <p:childTnLst>
                              <p:par>
                                <p:cTn id="61" presetID="22" presetClass="entr" presetSubtype="1" fill="hold" nodeType="afterEffect">
                                  <p:stCondLst>
                                    <p:cond delay="0"/>
                                  </p:stCondLst>
                                  <p:childTnLst>
                                    <p:set>
                                      <p:cBhvr>
                                        <p:cTn id="62" dur="1" fill="hold">
                                          <p:stCondLst>
                                            <p:cond delay="0"/>
                                          </p:stCondLst>
                                        </p:cTn>
                                        <p:tgtEl>
                                          <p:spTgt spid="340"/>
                                        </p:tgtEl>
                                        <p:attrNameLst>
                                          <p:attrName>style.visibility</p:attrName>
                                        </p:attrNameLst>
                                      </p:cBhvr>
                                      <p:to>
                                        <p:strVal val="visible"/>
                                      </p:to>
                                    </p:set>
                                    <p:animEffect transition="in" filter="wipe(up)">
                                      <p:cBhvr>
                                        <p:cTn id="63" dur="500"/>
                                        <p:tgtEl>
                                          <p:spTgt spid="340"/>
                                        </p:tgtEl>
                                      </p:cBhvr>
                                    </p:animEffect>
                                  </p:childTnLst>
                                  <p:subTnLst>
                                    <p:set>
                                      <p:cBhvr override="childStyle">
                                        <p:cTn dur="1" fill="hold" display="0" masterRel="sameClick" afterEffect="1">
                                          <p:stCondLst>
                                            <p:cond evt="end" delay="0">
                                              <p:tn val="61"/>
                                            </p:cond>
                                          </p:stCondLst>
                                        </p:cTn>
                                        <p:tgtEl>
                                          <p:spTgt spid="340"/>
                                        </p:tgtEl>
                                        <p:attrNameLst>
                                          <p:attrName>style.visibility</p:attrName>
                                        </p:attrNameLst>
                                      </p:cBhvr>
                                      <p:to>
                                        <p:strVal val="hidden"/>
                                      </p:to>
                                    </p:set>
                                  </p:subTnLst>
                                </p:cTn>
                              </p:par>
                            </p:childTnLst>
                          </p:cTn>
                        </p:par>
                        <p:par>
                          <p:cTn id="64" fill="hold">
                            <p:stCondLst>
                              <p:cond delay="20000"/>
                            </p:stCondLst>
                            <p:childTnLst>
                              <p:par>
                                <p:cTn id="65" presetID="42" presetClass="path" presetSubtype="0" accel="50000" decel="50000" fill="hold" grpId="0" nodeType="afterEffect">
                                  <p:stCondLst>
                                    <p:cond delay="0"/>
                                  </p:stCondLst>
                                  <p:childTnLst>
                                    <p:animMotion origin="layout" path="M 1.38889E-6 -2.59259E-6 L 0.21337 -0.95301 " pathEditMode="relative" rAng="0" ptsTypes="AA">
                                      <p:cBhvr>
                                        <p:cTn id="66" dur="2000" fill="hold"/>
                                        <p:tgtEl>
                                          <p:spTgt spid="239"/>
                                        </p:tgtEl>
                                        <p:attrNameLst>
                                          <p:attrName>ppt_x</p:attrName>
                                          <p:attrName>ppt_y</p:attrName>
                                        </p:attrNameLst>
                                      </p:cBhvr>
                                      <p:rCtr x="10660" y="-47662"/>
                                    </p:animMotion>
                                  </p:childTnLst>
                                </p:cTn>
                              </p:par>
                            </p:childTnLst>
                          </p:cTn>
                        </p:par>
                        <p:par>
                          <p:cTn id="67" fill="hold">
                            <p:stCondLst>
                              <p:cond delay="22000"/>
                            </p:stCondLst>
                            <p:childTnLst>
                              <p:par>
                                <p:cTn id="68" presetID="22" presetClass="entr" presetSubtype="4" fill="hold" nodeType="afterEffect">
                                  <p:stCondLst>
                                    <p:cond delay="0"/>
                                  </p:stCondLst>
                                  <p:childTnLst>
                                    <p:set>
                                      <p:cBhvr>
                                        <p:cTn id="69" dur="1" fill="hold">
                                          <p:stCondLst>
                                            <p:cond delay="0"/>
                                          </p:stCondLst>
                                        </p:cTn>
                                        <p:tgtEl>
                                          <p:spTgt spid="224"/>
                                        </p:tgtEl>
                                        <p:attrNameLst>
                                          <p:attrName>style.visibility</p:attrName>
                                        </p:attrNameLst>
                                      </p:cBhvr>
                                      <p:to>
                                        <p:strVal val="visible"/>
                                      </p:to>
                                    </p:set>
                                    <p:animEffect transition="in" filter="wipe(down)">
                                      <p:cBhvr>
                                        <p:cTn id="70" dur="500"/>
                                        <p:tgtEl>
                                          <p:spTgt spid="224"/>
                                        </p:tgtEl>
                                      </p:cBhvr>
                                    </p:animEffect>
                                  </p:childTnLst>
                                </p:cTn>
                              </p:par>
                            </p:childTnLst>
                          </p:cTn>
                        </p:par>
                        <p:par>
                          <p:cTn id="71" fill="hold">
                            <p:stCondLst>
                              <p:cond delay="22500"/>
                            </p:stCondLst>
                            <p:childTnLst>
                              <p:par>
                                <p:cTn id="72" presetID="42" presetClass="path" presetSubtype="0" accel="50000" decel="50000" fill="hold" grpId="0" nodeType="afterEffect">
                                  <p:stCondLst>
                                    <p:cond delay="0"/>
                                  </p:stCondLst>
                                  <p:childTnLst>
                                    <p:animMotion origin="layout" path="M -0.00503 -0.00255 L -0.03125 -0.28704 " pathEditMode="relative" rAng="0" ptsTypes="AA">
                                      <p:cBhvr>
                                        <p:cTn id="73" dur="2000" fill="hold"/>
                                        <p:tgtEl>
                                          <p:spTgt spid="315"/>
                                        </p:tgtEl>
                                        <p:attrNameLst>
                                          <p:attrName>ppt_x</p:attrName>
                                          <p:attrName>ppt_y</p:attrName>
                                        </p:attrNameLst>
                                      </p:cBhvr>
                                      <p:rCtr x="-1319" y="-14236"/>
                                    </p:animMotion>
                                  </p:childTnLst>
                                </p:cTn>
                              </p:par>
                            </p:childTnLst>
                          </p:cTn>
                        </p:par>
                        <p:par>
                          <p:cTn id="74" fill="hold">
                            <p:stCondLst>
                              <p:cond delay="24500"/>
                            </p:stCondLst>
                            <p:childTnLst>
                              <p:par>
                                <p:cTn id="75" presetID="22" presetClass="entr" presetSubtype="1" fill="hold" nodeType="afterEffect">
                                  <p:stCondLst>
                                    <p:cond delay="0"/>
                                  </p:stCondLst>
                                  <p:childTnLst>
                                    <p:set>
                                      <p:cBhvr>
                                        <p:cTn id="76" dur="1" fill="hold">
                                          <p:stCondLst>
                                            <p:cond delay="0"/>
                                          </p:stCondLst>
                                        </p:cTn>
                                        <p:tgtEl>
                                          <p:spTgt spid="342"/>
                                        </p:tgtEl>
                                        <p:attrNameLst>
                                          <p:attrName>style.visibility</p:attrName>
                                        </p:attrNameLst>
                                      </p:cBhvr>
                                      <p:to>
                                        <p:strVal val="visible"/>
                                      </p:to>
                                    </p:set>
                                    <p:animEffect transition="in" filter="wipe(up)">
                                      <p:cBhvr>
                                        <p:cTn id="77" dur="500"/>
                                        <p:tgtEl>
                                          <p:spTgt spid="342"/>
                                        </p:tgtEl>
                                      </p:cBhvr>
                                    </p:animEffect>
                                  </p:childTnLst>
                                  <p:subTnLst>
                                    <p:set>
                                      <p:cBhvr override="childStyle">
                                        <p:cTn dur="1" fill="hold" display="0" masterRel="sameClick" afterEffect="1">
                                          <p:stCondLst>
                                            <p:cond evt="end" delay="0">
                                              <p:tn val="75"/>
                                            </p:cond>
                                          </p:stCondLst>
                                        </p:cTn>
                                        <p:tgtEl>
                                          <p:spTgt spid="342"/>
                                        </p:tgtEl>
                                        <p:attrNameLst>
                                          <p:attrName>style.visibility</p:attrName>
                                        </p:attrNameLst>
                                      </p:cBhvr>
                                      <p:to>
                                        <p:strVal val="hidden"/>
                                      </p:to>
                                    </p:set>
                                  </p:subTnLst>
                                </p:cTn>
                              </p:par>
                            </p:childTnLst>
                          </p:cTn>
                        </p:par>
                        <p:par>
                          <p:cTn id="78" fill="hold">
                            <p:stCondLst>
                              <p:cond delay="25000"/>
                            </p:stCondLst>
                            <p:childTnLst>
                              <p:par>
                                <p:cTn id="79" presetID="42" presetClass="path" presetSubtype="0" accel="50000" decel="50000" fill="hold" grpId="0" nodeType="afterEffect">
                                  <p:stCondLst>
                                    <p:cond delay="0"/>
                                  </p:stCondLst>
                                  <p:childTnLst>
                                    <p:animMotion origin="layout" path="M -4.16667E-6 1.85185E-6 L 0.24532 -0.65648 " pathEditMode="relative" rAng="0" ptsTypes="AA">
                                      <p:cBhvr>
                                        <p:cTn id="80" dur="2000" fill="hold"/>
                                        <p:tgtEl>
                                          <p:spTgt spid="116"/>
                                        </p:tgtEl>
                                        <p:attrNameLst>
                                          <p:attrName>ppt_x</p:attrName>
                                          <p:attrName>ppt_y</p:attrName>
                                        </p:attrNameLst>
                                      </p:cBhvr>
                                      <p:rCtr x="12257" y="-32824"/>
                                    </p:animMotion>
                                  </p:childTnLst>
                                </p:cTn>
                              </p:par>
                            </p:childTnLst>
                          </p:cTn>
                        </p:par>
                        <p:par>
                          <p:cTn id="81" fill="hold">
                            <p:stCondLst>
                              <p:cond delay="27000"/>
                            </p:stCondLst>
                            <p:childTnLst>
                              <p:par>
                                <p:cTn id="82" presetID="22" presetClass="entr" presetSubtype="4" fill="hold" nodeType="afterEffect">
                                  <p:stCondLst>
                                    <p:cond delay="0"/>
                                  </p:stCondLst>
                                  <p:childTnLst>
                                    <p:set>
                                      <p:cBhvr>
                                        <p:cTn id="83" dur="1" fill="hold">
                                          <p:stCondLst>
                                            <p:cond delay="0"/>
                                          </p:stCondLst>
                                        </p:cTn>
                                        <p:tgtEl>
                                          <p:spTgt spid="228"/>
                                        </p:tgtEl>
                                        <p:attrNameLst>
                                          <p:attrName>style.visibility</p:attrName>
                                        </p:attrNameLst>
                                      </p:cBhvr>
                                      <p:to>
                                        <p:strVal val="visible"/>
                                      </p:to>
                                    </p:set>
                                    <p:animEffect transition="in" filter="wipe(down)">
                                      <p:cBhvr>
                                        <p:cTn id="84" dur="500"/>
                                        <p:tgtEl>
                                          <p:spTgt spid="228"/>
                                        </p:tgtEl>
                                      </p:cBhvr>
                                    </p:animEffect>
                                  </p:childTnLst>
                                </p:cTn>
                              </p:par>
                            </p:childTnLst>
                          </p:cTn>
                        </p:par>
                        <p:par>
                          <p:cTn id="85" fill="hold">
                            <p:stCondLst>
                              <p:cond delay="27500"/>
                            </p:stCondLst>
                            <p:childTnLst>
                              <p:par>
                                <p:cTn id="86" presetID="42" presetClass="path" presetSubtype="0" accel="50000" decel="50000" fill="hold" grpId="0" nodeType="afterEffect">
                                  <p:stCondLst>
                                    <p:cond delay="0"/>
                                  </p:stCondLst>
                                  <p:childTnLst>
                                    <p:animMotion origin="layout" path="M -0.00365 0.00093 L -0.02309 -0.5169 " pathEditMode="relative" rAng="0" ptsTypes="AA">
                                      <p:cBhvr>
                                        <p:cTn id="87" dur="2000" fill="hold"/>
                                        <p:tgtEl>
                                          <p:spTgt spid="316"/>
                                        </p:tgtEl>
                                        <p:attrNameLst>
                                          <p:attrName>ppt_x</p:attrName>
                                          <p:attrName>ppt_y</p:attrName>
                                        </p:attrNameLst>
                                      </p:cBhvr>
                                      <p:rCtr x="-972" y="-25903"/>
                                    </p:animMotion>
                                  </p:childTnLst>
                                </p:cTn>
                              </p:par>
                            </p:childTnLst>
                          </p:cTn>
                        </p:par>
                        <p:par>
                          <p:cTn id="88" fill="hold">
                            <p:stCondLst>
                              <p:cond delay="29500"/>
                            </p:stCondLst>
                            <p:childTnLst>
                              <p:par>
                                <p:cTn id="89" presetID="22" presetClass="entr" presetSubtype="1" fill="hold" nodeType="afterEffect">
                                  <p:stCondLst>
                                    <p:cond delay="0"/>
                                  </p:stCondLst>
                                  <p:childTnLst>
                                    <p:set>
                                      <p:cBhvr>
                                        <p:cTn id="90" dur="1" fill="hold">
                                          <p:stCondLst>
                                            <p:cond delay="0"/>
                                          </p:stCondLst>
                                        </p:cTn>
                                        <p:tgtEl>
                                          <p:spTgt spid="345"/>
                                        </p:tgtEl>
                                        <p:attrNameLst>
                                          <p:attrName>style.visibility</p:attrName>
                                        </p:attrNameLst>
                                      </p:cBhvr>
                                      <p:to>
                                        <p:strVal val="visible"/>
                                      </p:to>
                                    </p:set>
                                    <p:animEffect transition="in" filter="wipe(up)">
                                      <p:cBhvr>
                                        <p:cTn id="91" dur="500"/>
                                        <p:tgtEl>
                                          <p:spTgt spid="345"/>
                                        </p:tgtEl>
                                      </p:cBhvr>
                                    </p:animEffect>
                                  </p:childTnLst>
                                  <p:subTnLst>
                                    <p:set>
                                      <p:cBhvr override="childStyle">
                                        <p:cTn dur="1" fill="hold" display="0" masterRel="sameClick" afterEffect="1">
                                          <p:stCondLst>
                                            <p:cond evt="end" delay="0">
                                              <p:tn val="89"/>
                                            </p:cond>
                                          </p:stCondLst>
                                        </p:cTn>
                                        <p:tgtEl>
                                          <p:spTgt spid="345"/>
                                        </p:tgtEl>
                                        <p:attrNameLst>
                                          <p:attrName>style.visibility</p:attrName>
                                        </p:attrNameLst>
                                      </p:cBhvr>
                                      <p:to>
                                        <p:strVal val="hidden"/>
                                      </p:to>
                                    </p:set>
                                  </p:subTnLst>
                                </p:cTn>
                              </p:par>
                            </p:childTnLst>
                          </p:cTn>
                        </p:par>
                        <p:par>
                          <p:cTn id="92" fill="hold">
                            <p:stCondLst>
                              <p:cond delay="30000"/>
                            </p:stCondLst>
                            <p:childTnLst>
                              <p:par>
                                <p:cTn id="93" presetID="42" presetClass="path" presetSubtype="0" accel="50000" decel="50000" fill="hold" grpId="0" nodeType="afterEffect">
                                  <p:stCondLst>
                                    <p:cond delay="0"/>
                                  </p:stCondLst>
                                  <p:childTnLst>
                                    <p:animMotion origin="layout" path="M -8.33333E-7 3.33333E-6 L 0.33698 -0.42292 " pathEditMode="relative" rAng="0" ptsTypes="AA">
                                      <p:cBhvr>
                                        <p:cTn id="94" dur="2000" fill="hold"/>
                                        <p:tgtEl>
                                          <p:spTgt spid="271"/>
                                        </p:tgtEl>
                                        <p:attrNameLst>
                                          <p:attrName>ppt_x</p:attrName>
                                          <p:attrName>ppt_y</p:attrName>
                                        </p:attrNameLst>
                                      </p:cBhvr>
                                      <p:rCtr x="16840" y="-21157"/>
                                    </p:animMotion>
                                  </p:childTnLst>
                                </p:cTn>
                              </p:par>
                            </p:childTnLst>
                          </p:cTn>
                        </p:par>
                        <p:par>
                          <p:cTn id="95" fill="hold">
                            <p:stCondLst>
                              <p:cond delay="32000"/>
                            </p:stCondLst>
                            <p:childTnLst>
                              <p:par>
                                <p:cTn id="96" presetID="42" presetClass="path" presetSubtype="0" accel="50000" decel="50000" fill="hold" grpId="0" nodeType="afterEffect">
                                  <p:stCondLst>
                                    <p:cond delay="0"/>
                                  </p:stCondLst>
                                  <p:childTnLst>
                                    <p:animMotion origin="layout" path="M -0.00364 -0.01042 L -0.00937 -0.49931 " pathEditMode="relative" rAng="0" ptsTypes="AA">
                                      <p:cBhvr>
                                        <p:cTn id="97" dur="2000" fill="hold"/>
                                        <p:tgtEl>
                                          <p:spTgt spid="329"/>
                                        </p:tgtEl>
                                        <p:attrNameLst>
                                          <p:attrName>ppt_x</p:attrName>
                                          <p:attrName>ppt_y</p:attrName>
                                        </p:attrNameLst>
                                      </p:cBhvr>
                                      <p:rCtr x="-295" y="-24444"/>
                                    </p:animMotion>
                                  </p:childTnLst>
                                </p:cTn>
                              </p:par>
                            </p:childTnLst>
                          </p:cTn>
                        </p:par>
                        <p:par>
                          <p:cTn id="98" fill="hold">
                            <p:stCondLst>
                              <p:cond delay="34000"/>
                            </p:stCondLst>
                            <p:childTnLst>
                              <p:par>
                                <p:cTn id="99" presetID="22" presetClass="entr" presetSubtype="1" fill="hold" nodeType="afterEffect">
                                  <p:stCondLst>
                                    <p:cond delay="0"/>
                                  </p:stCondLst>
                                  <p:childTnLst>
                                    <p:set>
                                      <p:cBhvr>
                                        <p:cTn id="100" dur="1" fill="hold">
                                          <p:stCondLst>
                                            <p:cond delay="0"/>
                                          </p:stCondLst>
                                        </p:cTn>
                                        <p:tgtEl>
                                          <p:spTgt spid="374"/>
                                        </p:tgtEl>
                                        <p:attrNameLst>
                                          <p:attrName>style.visibility</p:attrName>
                                        </p:attrNameLst>
                                      </p:cBhvr>
                                      <p:to>
                                        <p:strVal val="visible"/>
                                      </p:to>
                                    </p:set>
                                    <p:animEffect transition="in" filter="wipe(up)">
                                      <p:cBhvr>
                                        <p:cTn id="101" dur="500"/>
                                        <p:tgtEl>
                                          <p:spTgt spid="374"/>
                                        </p:tgtEl>
                                      </p:cBhvr>
                                    </p:animEffect>
                                  </p:childTnLst>
                                  <p:subTnLst>
                                    <p:set>
                                      <p:cBhvr override="childStyle">
                                        <p:cTn dur="1" fill="hold" display="0" masterRel="sameClick" afterEffect="1">
                                          <p:stCondLst>
                                            <p:cond evt="end" delay="0">
                                              <p:tn val="99"/>
                                            </p:cond>
                                          </p:stCondLst>
                                        </p:cTn>
                                        <p:tgtEl>
                                          <p:spTgt spid="374"/>
                                        </p:tgtEl>
                                        <p:attrNameLst>
                                          <p:attrName>style.visibility</p:attrName>
                                        </p:attrNameLst>
                                      </p:cBhvr>
                                      <p:to>
                                        <p:strVal val="hidden"/>
                                      </p:to>
                                    </p:set>
                                  </p:subTnLst>
                                </p:cTn>
                              </p:par>
                            </p:childTnLst>
                          </p:cTn>
                        </p:par>
                        <p:par>
                          <p:cTn id="102" fill="hold">
                            <p:stCondLst>
                              <p:cond delay="34500"/>
                            </p:stCondLst>
                            <p:childTnLst>
                              <p:par>
                                <p:cTn id="103" presetID="42" presetClass="path" presetSubtype="0" accel="50000" decel="50000" fill="hold" grpId="0" nodeType="afterEffect">
                                  <p:stCondLst>
                                    <p:cond delay="0"/>
                                  </p:stCondLst>
                                  <p:childTnLst>
                                    <p:animMotion origin="layout" path="M -4.72222E-6 -4.44444E-6 L 0.16164 -0.85972 " pathEditMode="relative" rAng="0" ptsTypes="AA">
                                      <p:cBhvr>
                                        <p:cTn id="104" dur="2000" fill="hold"/>
                                        <p:tgtEl>
                                          <p:spTgt spid="153"/>
                                        </p:tgtEl>
                                        <p:attrNameLst>
                                          <p:attrName>ppt_x</p:attrName>
                                          <p:attrName>ppt_y</p:attrName>
                                        </p:attrNameLst>
                                      </p:cBhvr>
                                      <p:rCtr x="8073" y="-42986"/>
                                    </p:animMotion>
                                  </p:childTnLst>
                                </p:cTn>
                              </p:par>
                            </p:childTnLst>
                          </p:cTn>
                        </p:par>
                        <p:par>
                          <p:cTn id="105" fill="hold">
                            <p:stCondLst>
                              <p:cond delay="36500"/>
                            </p:stCondLst>
                            <p:childTnLst>
                              <p:par>
                                <p:cTn id="106" presetID="22" presetClass="entr" presetSubtype="4" fill="hold" nodeType="afterEffect">
                                  <p:stCondLst>
                                    <p:cond delay="0"/>
                                  </p:stCondLst>
                                  <p:childTnLst>
                                    <p:set>
                                      <p:cBhvr>
                                        <p:cTn id="107" dur="1" fill="hold">
                                          <p:stCondLst>
                                            <p:cond delay="0"/>
                                          </p:stCondLst>
                                        </p:cTn>
                                        <p:tgtEl>
                                          <p:spTgt spid="241"/>
                                        </p:tgtEl>
                                        <p:attrNameLst>
                                          <p:attrName>style.visibility</p:attrName>
                                        </p:attrNameLst>
                                      </p:cBhvr>
                                      <p:to>
                                        <p:strVal val="visible"/>
                                      </p:to>
                                    </p:set>
                                    <p:animEffect transition="in" filter="wipe(down)">
                                      <p:cBhvr>
                                        <p:cTn id="108" dur="500"/>
                                        <p:tgtEl>
                                          <p:spTgt spid="241"/>
                                        </p:tgtEl>
                                      </p:cBhvr>
                                    </p:animEffect>
                                  </p:childTnLst>
                                </p:cTn>
                              </p:par>
                            </p:childTnLst>
                          </p:cTn>
                        </p:par>
                        <p:par>
                          <p:cTn id="109" fill="hold">
                            <p:stCondLst>
                              <p:cond delay="37000"/>
                            </p:stCondLst>
                            <p:childTnLst>
                              <p:par>
                                <p:cTn id="110" presetID="42" presetClass="path" presetSubtype="0" accel="50000" decel="50000" fill="hold" grpId="0" nodeType="afterEffect">
                                  <p:stCondLst>
                                    <p:cond delay="0"/>
                                  </p:stCondLst>
                                  <p:childTnLst>
                                    <p:animMotion origin="layout" path="M 0.00504 -0.00695 L 0.02674 -0.34352 " pathEditMode="relative" rAng="0" ptsTypes="AA">
                                      <p:cBhvr>
                                        <p:cTn id="111" dur="2000" fill="hold"/>
                                        <p:tgtEl>
                                          <p:spTgt spid="327"/>
                                        </p:tgtEl>
                                        <p:attrNameLst>
                                          <p:attrName>ppt_x</p:attrName>
                                          <p:attrName>ppt_y</p:attrName>
                                        </p:attrNameLst>
                                      </p:cBhvr>
                                      <p:rCtr x="1076" y="-168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8" grpId="0" animBg="1"/>
      <p:bldP spid="121" grpId="0" animBg="1"/>
      <p:bldP spid="122" grpId="0" animBg="1"/>
      <p:bldP spid="127" grpId="0" animBg="1"/>
      <p:bldP spid="153" grpId="0" animBg="1"/>
      <p:bldP spid="239" grpId="0" animBg="1"/>
      <p:bldP spid="271" grpId="0" animBg="1"/>
      <p:bldP spid="313" grpId="0" animBg="1"/>
      <p:bldP spid="314" grpId="0" animBg="1"/>
      <p:bldP spid="315" grpId="0" animBg="1"/>
      <p:bldP spid="316" grpId="0" animBg="1"/>
      <p:bldP spid="325" grpId="0" animBg="1"/>
      <p:bldP spid="327" grpId="0" animBg="1"/>
      <p:bldP spid="329" grpId="0" animBg="1"/>
      <p:bldP spid="331" grpId="0" animBg="1"/>
      <p:bldP spid="380" grpId="0"/>
      <p:bldP spid="381"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Rectangle 22"/>
          <p:cNvSpPr/>
          <p:nvPr>
            <p:custDataLst>
              <p:tags r:id="rId2"/>
            </p:custDataLst>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21"/>
          <p:cNvSpPr/>
          <p:nvPr>
            <p:custDataLst>
              <p:tags r:id="rId3"/>
            </p:custDataLst>
          </p:nvPr>
        </p:nvSpPr>
        <p:spPr>
          <a:xfrm rot="5400000">
            <a:off x="0" y="2286000"/>
            <a:ext cx="9144000" cy="9144000"/>
          </a:xfrm>
          <a:prstGeom prst="chord">
            <a:avLst>
              <a:gd name="adj1" fmla="val 5374531"/>
              <a:gd name="adj2" fmla="val 162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ord 19"/>
          <p:cNvSpPr/>
          <p:nvPr>
            <p:custDataLst>
              <p:tags r:id="rId4"/>
            </p:custDataLst>
          </p:nvPr>
        </p:nvSpPr>
        <p:spPr>
          <a:xfrm rot="5400000">
            <a:off x="1981200" y="4114800"/>
            <a:ext cx="5486400" cy="5486400"/>
          </a:xfrm>
          <a:prstGeom prst="chord">
            <a:avLst>
              <a:gd name="adj1" fmla="val 537453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custDataLst>
              <p:tags r:id="rId5"/>
            </p:custDataLst>
          </p:nvPr>
        </p:nvSpPr>
        <p:spPr>
          <a:xfrm>
            <a:off x="1638300" y="76200"/>
            <a:ext cx="5867400" cy="707886"/>
          </a:xfrm>
          <a:prstGeom prst="rect">
            <a:avLst/>
          </a:prstGeom>
          <a:noFill/>
        </p:spPr>
        <p:txBody>
          <a:bodyPr wrap="square" rtlCol="0">
            <a:spAutoFit/>
          </a:bodyPr>
          <a:lstStyle/>
          <a:p>
            <a:pPr algn="ctr"/>
            <a:r>
              <a:rPr lang="en-US" sz="4000" b="1" dirty="0" smtClean="0">
                <a:solidFill>
                  <a:schemeClr val="bg1"/>
                </a:solidFill>
              </a:rPr>
              <a:t>Kinetic Energy Analyzer</a:t>
            </a:r>
            <a:endParaRPr lang="en-US" sz="4000" b="1" dirty="0">
              <a:solidFill>
                <a:schemeClr val="bg1"/>
              </a:solidFill>
            </a:endParaRPr>
          </a:p>
        </p:txBody>
      </p:sp>
      <p:sp>
        <p:nvSpPr>
          <p:cNvPr id="25" name="TextBox 24"/>
          <p:cNvSpPr txBox="1"/>
          <p:nvPr>
            <p:custDataLst>
              <p:tags r:id="rId6"/>
            </p:custDataLst>
          </p:nvPr>
        </p:nvSpPr>
        <p:spPr>
          <a:xfrm>
            <a:off x="3352800" y="1455003"/>
            <a:ext cx="2362200" cy="830997"/>
          </a:xfrm>
          <a:prstGeom prst="rect">
            <a:avLst/>
          </a:prstGeom>
          <a:noFill/>
        </p:spPr>
        <p:txBody>
          <a:bodyPr wrap="square" rtlCol="0">
            <a:spAutoFit/>
          </a:bodyPr>
          <a:lstStyle/>
          <a:p>
            <a:pPr algn="ctr"/>
            <a:r>
              <a:rPr lang="en-US" sz="2400" dirty="0" smtClean="0">
                <a:solidFill>
                  <a:schemeClr val="bg1"/>
                </a:solidFill>
              </a:rPr>
              <a:t>Negative  Voltage Hemisphere</a:t>
            </a:r>
            <a:endParaRPr lang="en-US" sz="2400" dirty="0">
              <a:solidFill>
                <a:schemeClr val="bg1"/>
              </a:solidFill>
            </a:endParaRPr>
          </a:p>
        </p:txBody>
      </p:sp>
      <p:sp>
        <p:nvSpPr>
          <p:cNvPr id="26" name="TextBox 25"/>
          <p:cNvSpPr txBox="1"/>
          <p:nvPr>
            <p:custDataLst>
              <p:tags r:id="rId7"/>
            </p:custDataLst>
          </p:nvPr>
        </p:nvSpPr>
        <p:spPr>
          <a:xfrm>
            <a:off x="3581400" y="4419600"/>
            <a:ext cx="2209800" cy="1569660"/>
          </a:xfrm>
          <a:prstGeom prst="rect">
            <a:avLst/>
          </a:prstGeom>
          <a:noFill/>
        </p:spPr>
        <p:txBody>
          <a:bodyPr wrap="square" rtlCol="0">
            <a:spAutoFit/>
          </a:bodyPr>
          <a:lstStyle/>
          <a:p>
            <a:pPr algn="ctr"/>
            <a:r>
              <a:rPr lang="en-US" sz="2400" dirty="0" smtClean="0">
                <a:solidFill>
                  <a:schemeClr val="bg1"/>
                </a:solidFill>
              </a:rPr>
              <a:t>Slightly Less Negative Voltage Hemisphere</a:t>
            </a:r>
            <a:endParaRPr lang="en-US" sz="2400" dirty="0">
              <a:solidFill>
                <a:schemeClr val="bg1"/>
              </a:solidFill>
            </a:endParaRPr>
          </a:p>
        </p:txBody>
      </p:sp>
      <p:cxnSp>
        <p:nvCxnSpPr>
          <p:cNvPr id="28" name="Straight Arrow Connector 27"/>
          <p:cNvCxnSpPr/>
          <p:nvPr/>
        </p:nvCxnSpPr>
        <p:spPr>
          <a:xfrm>
            <a:off x="5410200" y="1905000"/>
            <a:ext cx="838200" cy="609600"/>
          </a:xfrm>
          <a:prstGeom prst="straightConnector1">
            <a:avLst/>
          </a:prstGeom>
          <a:ln>
            <a:solidFill>
              <a:srgbClr val="FFFFFF"/>
            </a:solidFill>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H="1">
            <a:off x="2819400" y="1905000"/>
            <a:ext cx="838200" cy="609600"/>
          </a:xfrm>
          <a:prstGeom prst="straightConnector1">
            <a:avLst/>
          </a:prstGeom>
          <a:ln>
            <a:solidFill>
              <a:srgbClr val="FFFFFF"/>
            </a:solidFill>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V="1">
            <a:off x="5562600" y="4724400"/>
            <a:ext cx="838200" cy="304800"/>
          </a:xfrm>
          <a:prstGeom prst="straightConnector1">
            <a:avLst/>
          </a:prstGeom>
          <a:ln>
            <a:solidFill>
              <a:srgbClr val="FFFFFF"/>
            </a:solidFill>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H="1" flipV="1">
            <a:off x="2971800" y="4724400"/>
            <a:ext cx="838200" cy="304800"/>
          </a:xfrm>
          <a:prstGeom prst="straightConnector1">
            <a:avLst/>
          </a:prstGeom>
          <a:ln>
            <a:solidFill>
              <a:srgbClr val="FFFFFF"/>
            </a:solidFill>
            <a:tailEnd type="arrow"/>
          </a:ln>
        </p:spPr>
        <p:style>
          <a:lnRef idx="1">
            <a:schemeClr val="dk1"/>
          </a:lnRef>
          <a:fillRef idx="0">
            <a:schemeClr val="dk1"/>
          </a:fillRef>
          <a:effectRef idx="0">
            <a:schemeClr val="dk1"/>
          </a:effectRef>
          <a:fontRef idx="minor">
            <a:schemeClr val="tx1"/>
          </a:fontRef>
        </p:style>
      </p:cxnSp>
      <p:sp>
        <p:nvSpPr>
          <p:cNvPr id="34" name="Oval 33"/>
          <p:cNvSpPr/>
          <p:nvPr>
            <p:custDataLst>
              <p:tags r:id="rId8"/>
            </p:custDataLst>
          </p:nvPr>
        </p:nvSpPr>
        <p:spPr>
          <a:xfrm>
            <a:off x="228600" y="7086600"/>
            <a:ext cx="91440" cy="9144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cxnSp>
        <p:nvCxnSpPr>
          <p:cNvPr id="35" name="Straight Arrow Connector 34"/>
          <p:cNvCxnSpPr/>
          <p:nvPr/>
        </p:nvCxnSpPr>
        <p:spPr>
          <a:xfrm>
            <a:off x="5410200" y="1905000"/>
            <a:ext cx="838200" cy="609600"/>
          </a:xfrm>
          <a:prstGeom prst="straightConnector1">
            <a:avLst/>
          </a:prstGeom>
          <a:ln>
            <a:solidFill>
              <a:srgbClr val="FFFFFF"/>
            </a:solidFill>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5410200" y="762000"/>
                <a:ext cx="2667000" cy="618374"/>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b="0" i="0" smtClean="0">
                          <a:solidFill>
                            <a:srgbClr val="FFFF66"/>
                          </a:solidFill>
                          <a:latin typeface="Cambria Math"/>
                        </a:rPr>
                        <m:t>1 </m:t>
                      </m:r>
                      <m:r>
                        <m:rPr>
                          <m:sty m:val="p"/>
                        </m:rPr>
                        <a:rPr lang="en-US" b="0" i="0" smtClean="0">
                          <a:solidFill>
                            <a:srgbClr val="FFFF66"/>
                          </a:solidFill>
                          <a:latin typeface="Cambria Math"/>
                        </a:rPr>
                        <m:t>Volt</m:t>
                      </m:r>
                      <m:r>
                        <a:rPr lang="en-US" b="0" i="0" smtClean="0">
                          <a:solidFill>
                            <a:srgbClr val="FFFF66"/>
                          </a:solidFill>
                          <a:latin typeface="Cambria Math"/>
                        </a:rPr>
                        <m:t>=</m:t>
                      </m:r>
                      <m:f>
                        <m:fPr>
                          <m:ctrlPr>
                            <a:rPr lang="en-US" i="1" smtClean="0">
                              <a:solidFill>
                                <a:srgbClr val="FFFF66"/>
                              </a:solidFill>
                              <a:latin typeface="Cambria Math" panose="02040503050406030204" pitchFamily="18" charset="0"/>
                            </a:rPr>
                          </m:ctrlPr>
                        </m:fPr>
                        <m:num>
                          <m:r>
                            <m:rPr>
                              <m:nor/>
                            </m:rPr>
                            <a:rPr lang="en-US" b="0" i="0" smtClean="0">
                              <a:solidFill>
                                <a:srgbClr val="FFFF66"/>
                              </a:solidFill>
                              <a:latin typeface="Cambria Math"/>
                            </a:rPr>
                            <m:t>1 </m:t>
                          </m:r>
                          <m:r>
                            <m:rPr>
                              <m:nor/>
                            </m:rPr>
                            <a:rPr lang="en-US" b="0" i="0" smtClean="0">
                              <a:solidFill>
                                <a:srgbClr val="FFFF66"/>
                              </a:solidFill>
                              <a:latin typeface="Cambria Math"/>
                            </a:rPr>
                            <m:t>Joule</m:t>
                          </m:r>
                        </m:num>
                        <m:den>
                          <m:r>
                            <m:rPr>
                              <m:nor/>
                            </m:rPr>
                            <a:rPr lang="en-US" b="0" i="0" smtClean="0">
                              <a:solidFill>
                                <a:srgbClr val="FFFF66"/>
                              </a:solidFill>
                              <a:latin typeface="Cambria Math"/>
                            </a:rPr>
                            <m:t>1 </m:t>
                          </m:r>
                          <m:r>
                            <m:rPr>
                              <m:nor/>
                            </m:rPr>
                            <a:rPr lang="en-US" b="0" i="0" smtClean="0">
                              <a:solidFill>
                                <a:srgbClr val="FFFF66"/>
                              </a:solidFill>
                              <a:latin typeface="Cambria Math"/>
                            </a:rPr>
                            <m:t>Coulomb</m:t>
                          </m:r>
                        </m:den>
                      </m:f>
                    </m:oMath>
                  </m:oMathPara>
                </a14:m>
                <a:endParaRPr lang="en-US" dirty="0">
                  <a:solidFill>
                    <a:srgbClr val="FFFF66"/>
                  </a:solidFill>
                </a:endParaRPr>
              </a:p>
            </p:txBody>
          </p:sp>
        </mc:Choice>
        <mc:Fallback xmlns="">
          <p:sp>
            <p:nvSpPr>
              <p:cNvPr id="36" name="TextBox 35"/>
              <p:cNvSpPr txBox="1">
                <a:spLocks noRot="1" noChangeAspect="1" noMove="1" noResize="1" noEditPoints="1" noAdjustHandles="1" noChangeArrowheads="1" noChangeShapeType="1" noTextEdit="1"/>
              </p:cNvSpPr>
              <p:nvPr>
                <p:custDataLst>
                  <p:tags r:id="rId11"/>
                </p:custDataLst>
              </p:nvPr>
            </p:nvSpPr>
            <p:spPr>
              <a:xfrm>
                <a:off x="5410200" y="762000"/>
                <a:ext cx="2667000" cy="618374"/>
              </a:xfrm>
              <a:prstGeom prst="rect">
                <a:avLst/>
              </a:prstGeom>
              <a:blipFill rotWithShape="1">
                <a:blip r:embed="rId1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712370" y="1439026"/>
                <a:ext cx="3413234" cy="369332"/>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b="0" i="0" smtClean="0">
                          <a:solidFill>
                            <a:srgbClr val="FFFF66"/>
                          </a:solidFill>
                          <a:latin typeface="Cambria Math"/>
                        </a:rPr>
                        <m:t>1</m:t>
                      </m:r>
                      <m:r>
                        <m:rPr>
                          <m:nor/>
                        </m:rPr>
                        <a:rPr lang="en-US" b="0" i="0" smtClean="0">
                          <a:solidFill>
                            <a:srgbClr val="FFFF66"/>
                          </a:solidFill>
                          <a:latin typeface="Cambria Math"/>
                        </a:rPr>
                        <m:t> </m:t>
                      </m:r>
                      <m:sSup>
                        <m:sSupPr>
                          <m:ctrlPr>
                            <a:rPr lang="en-US" b="0" i="1" smtClean="0">
                              <a:solidFill>
                                <a:srgbClr val="FFFF66"/>
                              </a:solidFill>
                              <a:latin typeface="Cambria Math" panose="02040503050406030204" pitchFamily="18" charset="0"/>
                            </a:rPr>
                          </m:ctrlPr>
                        </m:sSupPr>
                        <m:e>
                          <m:r>
                            <m:rPr>
                              <m:nor/>
                            </m:rPr>
                            <a:rPr lang="en-US" b="0" i="0" smtClean="0">
                              <a:solidFill>
                                <a:srgbClr val="FFFF66"/>
                              </a:solidFill>
                              <a:latin typeface="Cambria Math"/>
                            </a:rPr>
                            <m:t>e</m:t>
                          </m:r>
                        </m:e>
                        <m:sup>
                          <m:r>
                            <m:rPr>
                              <m:nor/>
                            </m:rPr>
                            <a:rPr lang="en-US" b="0" i="0" smtClean="0">
                              <a:solidFill>
                                <a:srgbClr val="FFFF66"/>
                              </a:solidFill>
                              <a:latin typeface="Cambria Math"/>
                            </a:rPr>
                            <m:t>−</m:t>
                          </m:r>
                        </m:sup>
                      </m:sSup>
                      <m:r>
                        <a:rPr lang="en-US" b="0" i="0" smtClean="0">
                          <a:solidFill>
                            <a:srgbClr val="FFFF66"/>
                          </a:solidFill>
                          <a:latin typeface="Cambria Math"/>
                        </a:rPr>
                        <m:t>=1.602 </m:t>
                      </m:r>
                      <m:r>
                        <m:rPr>
                          <m:sty m:val="p"/>
                        </m:rPr>
                        <a:rPr lang="en-US" b="0" i="0" smtClean="0">
                          <a:solidFill>
                            <a:srgbClr val="FFFF66"/>
                          </a:solidFill>
                          <a:latin typeface="Cambria Math"/>
                        </a:rPr>
                        <m:t>x</m:t>
                      </m:r>
                      <m:r>
                        <a:rPr lang="en-US" b="0" i="0" smtClean="0">
                          <a:solidFill>
                            <a:srgbClr val="FFFF66"/>
                          </a:solidFill>
                          <a:latin typeface="Cambria Math"/>
                        </a:rPr>
                        <m:t> </m:t>
                      </m:r>
                      <m:sSup>
                        <m:sSupPr>
                          <m:ctrlPr>
                            <a:rPr lang="en-US" b="0" i="1" smtClean="0">
                              <a:solidFill>
                                <a:srgbClr val="FFFF66"/>
                              </a:solidFill>
                              <a:latin typeface="Cambria Math" panose="02040503050406030204" pitchFamily="18" charset="0"/>
                            </a:rPr>
                          </m:ctrlPr>
                        </m:sSupPr>
                        <m:e>
                          <m:r>
                            <a:rPr lang="en-US" b="0" i="1" smtClean="0">
                              <a:solidFill>
                                <a:srgbClr val="FFFF66"/>
                              </a:solidFill>
                              <a:latin typeface="Cambria Math"/>
                            </a:rPr>
                            <m:t>10</m:t>
                          </m:r>
                        </m:e>
                        <m:sup>
                          <m:r>
                            <a:rPr lang="en-US" b="0" i="1" smtClean="0">
                              <a:solidFill>
                                <a:srgbClr val="FFFF66"/>
                              </a:solidFill>
                              <a:latin typeface="Cambria Math"/>
                            </a:rPr>
                            <m:t>−19</m:t>
                          </m:r>
                        </m:sup>
                      </m:sSup>
                      <m:r>
                        <a:rPr lang="en-US" b="0" i="0" smtClean="0">
                          <a:solidFill>
                            <a:srgbClr val="FFFF66"/>
                          </a:solidFill>
                          <a:latin typeface="Cambria Math"/>
                        </a:rPr>
                        <m:t> </m:t>
                      </m:r>
                      <m:r>
                        <m:rPr>
                          <m:sty m:val="p"/>
                        </m:rPr>
                        <a:rPr lang="en-US" b="0" i="0" smtClean="0">
                          <a:solidFill>
                            <a:srgbClr val="FFFF66"/>
                          </a:solidFill>
                          <a:latin typeface="Cambria Math"/>
                        </a:rPr>
                        <m:t>Coulombs</m:t>
                      </m:r>
                    </m:oMath>
                  </m:oMathPara>
                </a14:m>
                <a:endParaRPr lang="en-US" b="0" dirty="0" smtClean="0">
                  <a:solidFill>
                    <a:srgbClr val="FFFF66"/>
                  </a:solidFill>
                </a:endParaRPr>
              </a:p>
            </p:txBody>
          </p:sp>
        </mc:Choice>
        <mc:Fallback xmlns="">
          <p:sp>
            <p:nvSpPr>
              <p:cNvPr id="37" name="TextBox 36"/>
              <p:cNvSpPr txBox="1">
                <a:spLocks noRot="1" noChangeAspect="1" noMove="1" noResize="1" noEditPoints="1" noAdjustHandles="1" noChangeArrowheads="1" noChangeShapeType="1" noTextEdit="1"/>
              </p:cNvSpPr>
              <p:nvPr>
                <p:custDataLst>
                  <p:tags r:id="rId17"/>
                </p:custDataLst>
              </p:nvPr>
            </p:nvSpPr>
            <p:spPr>
              <a:xfrm>
                <a:off x="5712370" y="1439026"/>
                <a:ext cx="3413234" cy="369332"/>
              </a:xfrm>
              <a:prstGeom prst="rect">
                <a:avLst/>
              </a:prstGeom>
              <a:blipFill rotWithShape="1">
                <a:blip r:embed="rId1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584934" y="1840468"/>
                <a:ext cx="3314700" cy="369332"/>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b="0" i="0" smtClean="0">
                          <a:solidFill>
                            <a:srgbClr val="FFFF66"/>
                          </a:solidFill>
                          <a:latin typeface="Cambria Math"/>
                        </a:rPr>
                        <m:t>1</m:t>
                      </m:r>
                      <m:r>
                        <m:rPr>
                          <m:nor/>
                        </m:rPr>
                        <a:rPr lang="en-US" b="0" i="0" smtClean="0">
                          <a:solidFill>
                            <a:srgbClr val="FFFF66"/>
                          </a:solidFill>
                          <a:latin typeface="Cambria Math"/>
                        </a:rPr>
                        <m:t> </m:t>
                      </m:r>
                      <m:r>
                        <m:rPr>
                          <m:sty m:val="p"/>
                        </m:rPr>
                        <a:rPr lang="en-US" b="0" i="0" smtClean="0">
                          <a:solidFill>
                            <a:srgbClr val="FFFF66"/>
                          </a:solidFill>
                          <a:latin typeface="Cambria Math"/>
                        </a:rPr>
                        <m:t>eV</m:t>
                      </m:r>
                      <m:r>
                        <a:rPr lang="en-US" b="0" i="0" smtClean="0">
                          <a:solidFill>
                            <a:srgbClr val="FFFF66"/>
                          </a:solidFill>
                          <a:latin typeface="Cambria Math"/>
                        </a:rPr>
                        <m:t>=1.602 </m:t>
                      </m:r>
                      <m:r>
                        <m:rPr>
                          <m:sty m:val="p"/>
                        </m:rPr>
                        <a:rPr lang="en-US" b="0" i="0" smtClean="0">
                          <a:solidFill>
                            <a:srgbClr val="FFFF66"/>
                          </a:solidFill>
                          <a:latin typeface="Cambria Math"/>
                        </a:rPr>
                        <m:t>x</m:t>
                      </m:r>
                      <m:r>
                        <a:rPr lang="en-US" b="0" i="0" smtClean="0">
                          <a:solidFill>
                            <a:srgbClr val="FFFF66"/>
                          </a:solidFill>
                          <a:latin typeface="Cambria Math"/>
                        </a:rPr>
                        <m:t> </m:t>
                      </m:r>
                      <m:sSup>
                        <m:sSupPr>
                          <m:ctrlPr>
                            <a:rPr lang="en-US" b="0" i="1" smtClean="0">
                              <a:solidFill>
                                <a:srgbClr val="FFFF66"/>
                              </a:solidFill>
                              <a:latin typeface="Cambria Math" panose="02040503050406030204" pitchFamily="18" charset="0"/>
                            </a:rPr>
                          </m:ctrlPr>
                        </m:sSupPr>
                        <m:e>
                          <m:r>
                            <a:rPr lang="en-US" b="0" i="1" smtClean="0">
                              <a:solidFill>
                                <a:srgbClr val="FFFF66"/>
                              </a:solidFill>
                              <a:latin typeface="Cambria Math"/>
                            </a:rPr>
                            <m:t>10</m:t>
                          </m:r>
                        </m:e>
                        <m:sup>
                          <m:r>
                            <a:rPr lang="en-US" b="0" i="1" smtClean="0">
                              <a:solidFill>
                                <a:srgbClr val="FFFF66"/>
                              </a:solidFill>
                              <a:latin typeface="Cambria Math"/>
                            </a:rPr>
                            <m:t>−19</m:t>
                          </m:r>
                        </m:sup>
                      </m:sSup>
                      <m:r>
                        <a:rPr lang="en-US" b="0" i="0" smtClean="0">
                          <a:solidFill>
                            <a:srgbClr val="FFFF66"/>
                          </a:solidFill>
                          <a:latin typeface="Cambria Math"/>
                        </a:rPr>
                        <m:t> </m:t>
                      </m:r>
                      <m:r>
                        <m:rPr>
                          <m:sty m:val="p"/>
                        </m:rPr>
                        <a:rPr lang="en-US" b="0" i="0" smtClean="0">
                          <a:solidFill>
                            <a:srgbClr val="FFFF66"/>
                          </a:solidFill>
                          <a:latin typeface="Cambria Math"/>
                        </a:rPr>
                        <m:t>Joules</m:t>
                      </m:r>
                    </m:oMath>
                  </m:oMathPara>
                </a14:m>
                <a:endParaRPr lang="en-US" b="0" dirty="0" smtClean="0">
                  <a:solidFill>
                    <a:srgbClr val="FFFF66"/>
                  </a:solidFill>
                </a:endParaRPr>
              </a:p>
            </p:txBody>
          </p:sp>
        </mc:Choice>
        <mc:Fallback xmlns="">
          <p:sp>
            <p:nvSpPr>
              <p:cNvPr id="41" name="TextBox 40"/>
              <p:cNvSpPr txBox="1">
                <a:spLocks noRot="1" noChangeAspect="1" noMove="1" noResize="1" noEditPoints="1" noAdjustHandles="1" noChangeArrowheads="1" noChangeShapeType="1" noTextEdit="1"/>
              </p:cNvSpPr>
              <p:nvPr>
                <p:custDataLst>
                  <p:tags r:id="rId19"/>
                </p:custDataLst>
              </p:nvPr>
            </p:nvSpPr>
            <p:spPr>
              <a:xfrm>
                <a:off x="5584934" y="1840468"/>
                <a:ext cx="3314700" cy="369332"/>
              </a:xfrm>
              <a:prstGeom prst="rect">
                <a:avLst/>
              </a:prstGeom>
              <a:blipFill rotWithShape="1">
                <a:blip r:embed="rId20" cstate="print"/>
                <a:stretch>
                  <a:fillRect b="-9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492766" y="2221468"/>
                <a:ext cx="2651234" cy="369332"/>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b="0" i="0" smtClean="0">
                          <a:solidFill>
                            <a:srgbClr val="FFFF66"/>
                          </a:solidFill>
                          <a:latin typeface="Cambria Math"/>
                        </a:rPr>
                        <m:t>1 </m:t>
                      </m:r>
                      <m:r>
                        <m:rPr>
                          <m:sty m:val="p"/>
                        </m:rPr>
                        <a:rPr lang="en-US" b="0" i="0" smtClean="0">
                          <a:solidFill>
                            <a:srgbClr val="FFFF66"/>
                          </a:solidFill>
                          <a:latin typeface="Cambria Math"/>
                        </a:rPr>
                        <m:t>mole</m:t>
                      </m:r>
                      <m:r>
                        <a:rPr lang="en-US" b="0" i="0" smtClean="0">
                          <a:solidFill>
                            <a:srgbClr val="FFFF66"/>
                          </a:solidFill>
                          <a:latin typeface="Cambria Math"/>
                        </a:rPr>
                        <m:t> </m:t>
                      </m:r>
                      <m:r>
                        <m:rPr>
                          <m:sty m:val="p"/>
                        </m:rPr>
                        <a:rPr lang="en-US" b="0" i="0" smtClean="0">
                          <a:solidFill>
                            <a:srgbClr val="FFFF66"/>
                          </a:solidFill>
                          <a:latin typeface="Cambria Math"/>
                        </a:rPr>
                        <m:t>of</m:t>
                      </m:r>
                      <m:r>
                        <m:rPr>
                          <m:nor/>
                        </m:rPr>
                        <a:rPr lang="en-US" b="0" i="0" smtClean="0">
                          <a:solidFill>
                            <a:srgbClr val="FFFF66"/>
                          </a:solidFill>
                          <a:latin typeface="Cambria Math"/>
                        </a:rPr>
                        <m:t> </m:t>
                      </m:r>
                      <m:r>
                        <m:rPr>
                          <m:sty m:val="p"/>
                        </m:rPr>
                        <a:rPr lang="en-US" b="0" i="0" smtClean="0">
                          <a:solidFill>
                            <a:srgbClr val="FFFF66"/>
                          </a:solidFill>
                          <a:latin typeface="Cambria Math"/>
                        </a:rPr>
                        <m:t>eV</m:t>
                      </m:r>
                      <m:r>
                        <a:rPr lang="en-US" b="0" i="0" smtClean="0">
                          <a:solidFill>
                            <a:srgbClr val="FFFF66"/>
                          </a:solidFill>
                          <a:latin typeface="Cambria Math"/>
                        </a:rPr>
                        <m:t>=</m:t>
                      </m:r>
                      <m:r>
                        <a:rPr lang="en-US" b="0" i="1" smtClean="0">
                          <a:solidFill>
                            <a:srgbClr val="FFFF66"/>
                          </a:solidFill>
                          <a:latin typeface="Cambria Math"/>
                        </a:rPr>
                        <m:t>96 485 </m:t>
                      </m:r>
                      <m:r>
                        <m:rPr>
                          <m:sty m:val="p"/>
                        </m:rPr>
                        <a:rPr lang="en-US" b="0" i="0" smtClean="0">
                          <a:solidFill>
                            <a:srgbClr val="FFFF66"/>
                          </a:solidFill>
                          <a:latin typeface="Cambria Math"/>
                        </a:rPr>
                        <m:t>J</m:t>
                      </m:r>
                    </m:oMath>
                  </m:oMathPara>
                </a14:m>
                <a:endParaRPr lang="en-US" b="0" dirty="0" smtClean="0">
                  <a:solidFill>
                    <a:srgbClr val="FFFF66"/>
                  </a:solidFill>
                </a:endParaRPr>
              </a:p>
            </p:txBody>
          </p:sp>
        </mc:Choice>
        <mc:Fallback xmlns="">
          <p:sp>
            <p:nvSpPr>
              <p:cNvPr id="42" name="TextBox 41"/>
              <p:cNvSpPr txBox="1">
                <a:spLocks noRot="1" noChangeAspect="1" noMove="1" noResize="1" noEditPoints="1" noAdjustHandles="1" noChangeArrowheads="1" noChangeShapeType="1" noTextEdit="1"/>
              </p:cNvSpPr>
              <p:nvPr>
                <p:custDataLst>
                  <p:tags r:id="rId12"/>
                </p:custDataLst>
              </p:nvPr>
            </p:nvSpPr>
            <p:spPr>
              <a:xfrm>
                <a:off x="6492766" y="2221468"/>
                <a:ext cx="2651234" cy="369332"/>
              </a:xfrm>
              <a:prstGeom prst="rect">
                <a:avLst/>
              </a:prstGeom>
              <a:blipFill rotWithShape="1">
                <a:blip r:embed="rId21" cstate="print"/>
                <a:stretch>
                  <a:fillRect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645166" y="2602468"/>
                <a:ext cx="2651234" cy="369332"/>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b="0" i="0" smtClean="0">
                          <a:solidFill>
                            <a:srgbClr val="FFFF66"/>
                          </a:solidFill>
                          <a:latin typeface="Cambria Math"/>
                        </a:rPr>
                        <m:t>10.364 </m:t>
                      </m:r>
                      <m:r>
                        <m:rPr>
                          <m:sty m:val="p"/>
                        </m:rPr>
                        <a:rPr lang="en-US" b="0" i="0" smtClean="0">
                          <a:solidFill>
                            <a:srgbClr val="FFFF66"/>
                          </a:solidFill>
                          <a:latin typeface="Cambria Math"/>
                        </a:rPr>
                        <m:t>eV</m:t>
                      </m:r>
                      <m:r>
                        <a:rPr lang="en-US" b="0" i="0" smtClean="0">
                          <a:solidFill>
                            <a:srgbClr val="FFFF66"/>
                          </a:solidFill>
                          <a:latin typeface="Cambria Math"/>
                        </a:rPr>
                        <m:t>=</m:t>
                      </m:r>
                      <m:r>
                        <a:rPr lang="en-US" b="0" i="1" smtClean="0">
                          <a:solidFill>
                            <a:srgbClr val="FFFF66"/>
                          </a:solidFill>
                          <a:latin typeface="Cambria Math"/>
                        </a:rPr>
                        <m:t>1 </m:t>
                      </m:r>
                      <m:r>
                        <m:rPr>
                          <m:sty m:val="p"/>
                        </m:rPr>
                        <a:rPr lang="en-US" b="0" i="0" smtClean="0">
                          <a:solidFill>
                            <a:srgbClr val="FFFF66"/>
                          </a:solidFill>
                          <a:latin typeface="Cambria Math"/>
                        </a:rPr>
                        <m:t>MJ</m:t>
                      </m:r>
                      <m:r>
                        <a:rPr lang="en-US" b="0" i="0" smtClean="0">
                          <a:solidFill>
                            <a:srgbClr val="FFFF66"/>
                          </a:solidFill>
                          <a:latin typeface="Cambria Math"/>
                        </a:rPr>
                        <m:t>/</m:t>
                      </m:r>
                      <m:r>
                        <m:rPr>
                          <m:sty m:val="p"/>
                        </m:rPr>
                        <a:rPr lang="en-US" b="0" i="0" smtClean="0">
                          <a:solidFill>
                            <a:srgbClr val="FFFF66"/>
                          </a:solidFill>
                          <a:latin typeface="Cambria Math"/>
                        </a:rPr>
                        <m:t>mol</m:t>
                      </m:r>
                    </m:oMath>
                  </m:oMathPara>
                </a14:m>
                <a:endParaRPr lang="en-US" b="0" dirty="0" smtClean="0">
                  <a:solidFill>
                    <a:srgbClr val="FFFF66"/>
                  </a:solidFill>
                </a:endParaRPr>
              </a:p>
            </p:txBody>
          </p:sp>
        </mc:Choice>
        <mc:Fallback xmlns="">
          <p:sp>
            <p:nvSpPr>
              <p:cNvPr id="43" name="TextBox 42"/>
              <p:cNvSpPr txBox="1">
                <a:spLocks noRot="1" noChangeAspect="1" noMove="1" noResize="1" noEditPoints="1" noAdjustHandles="1" noChangeArrowheads="1" noChangeShapeType="1" noTextEdit="1"/>
              </p:cNvSpPr>
              <p:nvPr>
                <p:custDataLst>
                  <p:tags r:id="rId13"/>
                </p:custDataLst>
              </p:nvPr>
            </p:nvSpPr>
            <p:spPr>
              <a:xfrm>
                <a:off x="6645166" y="2602468"/>
                <a:ext cx="2651234" cy="369332"/>
              </a:xfrm>
              <a:prstGeom prst="rect">
                <a:avLst/>
              </a:prstGeom>
              <a:blipFill rotWithShape="1">
                <a:blip r:embed="rId22" cstate="print"/>
                <a:stretch>
                  <a:fillRect b="-1147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733596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09497 -0.03889 C 0.09497 -0.31274 0.26858 -0.53635 0.48247 -0.53635 C 0.69619 -0.53635 0.86962 -0.31389 0.86962 -0.03889 C 0.86962 0.23518 0.69619 0.45625 0.48247 0.45625 C 0.26858 0.45625 0.09497 0.23518 0.09497 -0.03889 Z " pathEditMode="relative" rAng="16200000" ptsTypes="fffff">
                                      <p:cBhvr>
                                        <p:cTn id="6" dur="5000" fill="hold"/>
                                        <p:tgtEl>
                                          <p:spTgt spid="34"/>
                                        </p:tgtEl>
                                        <p:attrNameLst>
                                          <p:attrName>ppt_x</p:attrName>
                                          <p:attrName>ppt_y</p:attrName>
                                        </p:attrNameLst>
                                      </p:cBhvr>
                                      <p:rCtr x="38733" y="-116"/>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7" grpId="0" animBg="1"/>
      <p:bldP spid="41" grpId="0" animBg="1"/>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Rectangle 22"/>
          <p:cNvSpPr/>
          <p:nvPr>
            <p:custDataLst>
              <p:tags r:id="rId2"/>
            </p:custDataLst>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21"/>
          <p:cNvSpPr/>
          <p:nvPr>
            <p:custDataLst>
              <p:tags r:id="rId3"/>
            </p:custDataLst>
          </p:nvPr>
        </p:nvSpPr>
        <p:spPr>
          <a:xfrm rot="5400000">
            <a:off x="0" y="2286000"/>
            <a:ext cx="9144000" cy="9144000"/>
          </a:xfrm>
          <a:prstGeom prst="chord">
            <a:avLst>
              <a:gd name="adj1" fmla="val 5374531"/>
              <a:gd name="adj2" fmla="val 162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ord 19"/>
          <p:cNvSpPr/>
          <p:nvPr>
            <p:custDataLst>
              <p:tags r:id="rId4"/>
            </p:custDataLst>
          </p:nvPr>
        </p:nvSpPr>
        <p:spPr>
          <a:xfrm rot="5400000">
            <a:off x="1981200" y="4114800"/>
            <a:ext cx="5486400" cy="5486400"/>
          </a:xfrm>
          <a:prstGeom prst="chord">
            <a:avLst>
              <a:gd name="adj1" fmla="val 537453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custDataLst>
              <p:tags r:id="rId5"/>
            </p:custDataLst>
          </p:nvPr>
        </p:nvSpPr>
        <p:spPr>
          <a:xfrm>
            <a:off x="3352800" y="1455003"/>
            <a:ext cx="2362200" cy="830997"/>
          </a:xfrm>
          <a:prstGeom prst="rect">
            <a:avLst/>
          </a:prstGeom>
          <a:noFill/>
        </p:spPr>
        <p:txBody>
          <a:bodyPr wrap="square" rtlCol="0">
            <a:spAutoFit/>
          </a:bodyPr>
          <a:lstStyle/>
          <a:p>
            <a:pPr algn="ctr"/>
            <a:r>
              <a:rPr lang="en-US" sz="2400" dirty="0" smtClean="0"/>
              <a:t>Negative  Voltage Hemisphere</a:t>
            </a:r>
            <a:endParaRPr lang="en-US" sz="2400" dirty="0"/>
          </a:p>
        </p:txBody>
      </p:sp>
      <p:sp>
        <p:nvSpPr>
          <p:cNvPr id="26" name="TextBox 25"/>
          <p:cNvSpPr txBox="1"/>
          <p:nvPr>
            <p:custDataLst>
              <p:tags r:id="rId6"/>
            </p:custDataLst>
          </p:nvPr>
        </p:nvSpPr>
        <p:spPr>
          <a:xfrm>
            <a:off x="3581400" y="4419600"/>
            <a:ext cx="2209800" cy="830997"/>
          </a:xfrm>
          <a:prstGeom prst="rect">
            <a:avLst/>
          </a:prstGeom>
          <a:noFill/>
        </p:spPr>
        <p:txBody>
          <a:bodyPr wrap="square" rtlCol="0">
            <a:spAutoFit/>
          </a:bodyPr>
          <a:lstStyle/>
          <a:p>
            <a:pPr algn="ctr"/>
            <a:r>
              <a:rPr lang="en-US" sz="2400" dirty="0" smtClean="0"/>
              <a:t>Positive  Voltage Hemisphere</a:t>
            </a:r>
            <a:endParaRPr lang="en-US" sz="2400" dirty="0"/>
          </a:p>
        </p:txBody>
      </p:sp>
      <p:cxnSp>
        <p:nvCxnSpPr>
          <p:cNvPr id="28" name="Straight Arrow Connector 27"/>
          <p:cNvCxnSpPr/>
          <p:nvPr/>
        </p:nvCxnSpPr>
        <p:spPr>
          <a:xfrm>
            <a:off x="5410200" y="1905000"/>
            <a:ext cx="838200"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H="1">
            <a:off x="2819400" y="1905000"/>
            <a:ext cx="838200"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V="1">
            <a:off x="5562600" y="4724400"/>
            <a:ext cx="8382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H="1" flipV="1">
            <a:off x="2971800" y="4724400"/>
            <a:ext cx="8382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Chord 13"/>
          <p:cNvSpPr/>
          <p:nvPr>
            <p:custDataLst>
              <p:tags r:id="rId7"/>
            </p:custDataLst>
          </p:nvPr>
        </p:nvSpPr>
        <p:spPr>
          <a:xfrm rot="5400000">
            <a:off x="0" y="2286000"/>
            <a:ext cx="9144000" cy="9144000"/>
          </a:xfrm>
          <a:prstGeom prst="chord">
            <a:avLst>
              <a:gd name="adj1" fmla="val 5374531"/>
              <a:gd name="adj2" fmla="val 162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ord 14"/>
          <p:cNvSpPr/>
          <p:nvPr>
            <p:custDataLst>
              <p:tags r:id="rId8"/>
            </p:custDataLst>
          </p:nvPr>
        </p:nvSpPr>
        <p:spPr>
          <a:xfrm rot="5400000">
            <a:off x="1981200" y="4114800"/>
            <a:ext cx="5486400" cy="5486400"/>
          </a:xfrm>
          <a:prstGeom prst="chord">
            <a:avLst>
              <a:gd name="adj1" fmla="val 537453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5562600" y="4724400"/>
            <a:ext cx="838200" cy="304800"/>
          </a:xfrm>
          <a:prstGeom prst="straightConnector1">
            <a:avLst/>
          </a:prstGeom>
          <a:ln>
            <a:solidFill>
              <a:srgbClr val="FFFFFF"/>
            </a:solidFill>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2971800" y="4724400"/>
            <a:ext cx="838200" cy="304800"/>
          </a:xfrm>
          <a:prstGeom prst="straightConnector1">
            <a:avLst/>
          </a:prstGeom>
          <a:ln>
            <a:solidFill>
              <a:srgbClr val="FFFFFF"/>
            </a:solidFill>
            <a:tailEnd type="arrow"/>
          </a:ln>
        </p:spPr>
        <p:style>
          <a:lnRef idx="1">
            <a:schemeClr val="dk1"/>
          </a:lnRef>
          <a:fillRef idx="0">
            <a:schemeClr val="dk1"/>
          </a:fillRef>
          <a:effectRef idx="0">
            <a:schemeClr val="dk1"/>
          </a:effectRef>
          <a:fontRef idx="minor">
            <a:schemeClr val="tx1"/>
          </a:fontRef>
        </p:style>
      </p:cxnSp>
      <p:sp>
        <p:nvSpPr>
          <p:cNvPr id="12" name="Oval 11"/>
          <p:cNvSpPr/>
          <p:nvPr>
            <p:custDataLst>
              <p:tags r:id="rId9"/>
            </p:custDataLst>
          </p:nvPr>
        </p:nvSpPr>
        <p:spPr>
          <a:xfrm>
            <a:off x="228600" y="7086600"/>
            <a:ext cx="91440" cy="9144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 name="Block Arc 1"/>
          <p:cNvSpPr/>
          <p:nvPr>
            <p:custDataLst>
              <p:tags r:id="rId10"/>
            </p:custDataLst>
          </p:nvPr>
        </p:nvSpPr>
        <p:spPr>
          <a:xfrm>
            <a:off x="-1905000" y="362604"/>
            <a:ext cx="12954000" cy="12467898"/>
          </a:xfrm>
          <a:prstGeom prst="blockArc">
            <a:avLst>
              <a:gd name="adj1" fmla="val 10800006"/>
              <a:gd name="adj2" fmla="val 21575654"/>
              <a:gd name="adj3" fmla="val 1539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custDataLst>
              <p:tags r:id="rId11"/>
            </p:custDataLst>
          </p:nvPr>
        </p:nvSpPr>
        <p:spPr>
          <a:xfrm>
            <a:off x="800100" y="76200"/>
            <a:ext cx="7543800" cy="707886"/>
          </a:xfrm>
          <a:prstGeom prst="rect">
            <a:avLst/>
          </a:prstGeom>
          <a:noFill/>
        </p:spPr>
        <p:txBody>
          <a:bodyPr wrap="square" rtlCol="0">
            <a:spAutoFit/>
          </a:bodyPr>
          <a:lstStyle/>
          <a:p>
            <a:pPr algn="ctr"/>
            <a:r>
              <a:rPr lang="en-US" sz="4000" b="1" dirty="0" smtClean="0">
                <a:solidFill>
                  <a:schemeClr val="bg1"/>
                </a:solidFill>
              </a:rPr>
              <a:t>If Kinetic energy is too high…</a:t>
            </a:r>
            <a:endParaRPr lang="en-US" sz="4000" b="1" dirty="0">
              <a:solidFill>
                <a:schemeClr val="bg1"/>
              </a:solidFill>
            </a:endParaRPr>
          </a:p>
        </p:txBody>
      </p:sp>
      <p:sp>
        <p:nvSpPr>
          <p:cNvPr id="33" name="TextBox 32"/>
          <p:cNvSpPr txBox="1"/>
          <p:nvPr>
            <p:custDataLst>
              <p:tags r:id="rId12"/>
            </p:custDataLst>
          </p:nvPr>
        </p:nvSpPr>
        <p:spPr>
          <a:xfrm>
            <a:off x="3352800" y="1447800"/>
            <a:ext cx="2362200" cy="830997"/>
          </a:xfrm>
          <a:prstGeom prst="rect">
            <a:avLst/>
          </a:prstGeom>
          <a:noFill/>
        </p:spPr>
        <p:txBody>
          <a:bodyPr wrap="square" rtlCol="0">
            <a:spAutoFit/>
          </a:bodyPr>
          <a:lstStyle/>
          <a:p>
            <a:pPr algn="ctr"/>
            <a:r>
              <a:rPr lang="en-US" sz="2400" dirty="0" smtClean="0">
                <a:solidFill>
                  <a:schemeClr val="bg1"/>
                </a:solidFill>
              </a:rPr>
              <a:t>Negative  Voltage Hemisphere</a:t>
            </a:r>
            <a:endParaRPr lang="en-US" sz="2400" dirty="0">
              <a:solidFill>
                <a:schemeClr val="bg1"/>
              </a:solidFill>
            </a:endParaRPr>
          </a:p>
        </p:txBody>
      </p:sp>
      <p:cxnSp>
        <p:nvCxnSpPr>
          <p:cNvPr id="34" name="Straight Arrow Connector 33"/>
          <p:cNvCxnSpPr/>
          <p:nvPr/>
        </p:nvCxnSpPr>
        <p:spPr>
          <a:xfrm>
            <a:off x="5410200" y="1897797"/>
            <a:ext cx="838200" cy="609600"/>
          </a:xfrm>
          <a:prstGeom prst="straightConnector1">
            <a:avLst/>
          </a:prstGeom>
          <a:ln>
            <a:solidFill>
              <a:srgbClr val="FFFFFF"/>
            </a:solidFill>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H="1">
            <a:off x="2819400" y="1897797"/>
            <a:ext cx="838200" cy="609600"/>
          </a:xfrm>
          <a:prstGeom prst="straightConnector1">
            <a:avLst/>
          </a:prstGeom>
          <a:ln>
            <a:solidFill>
              <a:srgbClr val="FFFFFF"/>
            </a:solidFill>
            <a:tailEnd type="arrow"/>
          </a:ln>
        </p:spPr>
        <p:style>
          <a:lnRef idx="1">
            <a:schemeClr val="dk1"/>
          </a:lnRef>
          <a:fillRef idx="0">
            <a:schemeClr val="dk1"/>
          </a:fillRef>
          <a:effectRef idx="0">
            <a:schemeClr val="dk1"/>
          </a:effectRef>
          <a:fontRef idx="minor">
            <a:schemeClr val="tx1"/>
          </a:fontRef>
        </p:style>
      </p:cxnSp>
      <p:sp>
        <p:nvSpPr>
          <p:cNvPr id="32" name="TextBox 31"/>
          <p:cNvSpPr txBox="1"/>
          <p:nvPr>
            <p:custDataLst>
              <p:tags r:id="rId13"/>
            </p:custDataLst>
          </p:nvPr>
        </p:nvSpPr>
        <p:spPr>
          <a:xfrm>
            <a:off x="3581400" y="4419600"/>
            <a:ext cx="2209800" cy="1569660"/>
          </a:xfrm>
          <a:prstGeom prst="rect">
            <a:avLst/>
          </a:prstGeom>
          <a:noFill/>
        </p:spPr>
        <p:txBody>
          <a:bodyPr wrap="square" rtlCol="0">
            <a:spAutoFit/>
          </a:bodyPr>
          <a:lstStyle/>
          <a:p>
            <a:pPr algn="ctr"/>
            <a:r>
              <a:rPr lang="en-US" sz="2400" dirty="0" smtClean="0">
                <a:solidFill>
                  <a:schemeClr val="bg1"/>
                </a:solidFill>
              </a:rPr>
              <a:t>Slightly Less Negative Voltage Hemisphere</a:t>
            </a:r>
          </a:p>
        </p:txBody>
      </p:sp>
    </p:spTree>
    <p:custDataLst>
      <p:tags r:id="rId1"/>
    </p:custDataLst>
    <p:extLst>
      <p:ext uri="{BB962C8B-B14F-4D97-AF65-F5344CB8AC3E}">
        <p14:creationId xmlns:p14="http://schemas.microsoft.com/office/powerpoint/2010/main" val="14972931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0.04462 -0.00996 C 0.04462 -0.38102 0.28212 -0.68403 0.57448 -0.68403 C 0.8665 -0.68403 1.1033 -0.38264 1.1033 -0.00996 C 1.1033 0.36157 0.8665 0.65995 0.57448 0.65995 C 0.28212 0.65995 0.04462 0.36157 0.04462 -0.00996 Z " pathEditMode="relative" rAng="16200000" ptsTypes="fffff">
                                      <p:cBhvr>
                                        <p:cTn id="6" dur="7000" fill="hold"/>
                                        <p:tgtEl>
                                          <p:spTgt spid="12"/>
                                        </p:tgtEl>
                                        <p:attrNameLst>
                                          <p:attrName>ppt_x</p:attrName>
                                          <p:attrName>ppt_y</p:attrName>
                                        </p:attrNameLst>
                                      </p:cBhvr>
                                      <p:rCtr x="52934"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Rectangle 22"/>
          <p:cNvSpPr/>
          <p:nvPr>
            <p:custDataLst>
              <p:tags r:id="rId2"/>
            </p:custDataLst>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ord 21"/>
          <p:cNvSpPr/>
          <p:nvPr>
            <p:custDataLst>
              <p:tags r:id="rId3"/>
            </p:custDataLst>
          </p:nvPr>
        </p:nvSpPr>
        <p:spPr>
          <a:xfrm rot="5400000">
            <a:off x="0" y="2286000"/>
            <a:ext cx="9144000" cy="9144000"/>
          </a:xfrm>
          <a:prstGeom prst="chord">
            <a:avLst>
              <a:gd name="adj1" fmla="val 5374531"/>
              <a:gd name="adj2" fmla="val 162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hord 19"/>
          <p:cNvSpPr/>
          <p:nvPr>
            <p:custDataLst>
              <p:tags r:id="rId4"/>
            </p:custDataLst>
          </p:nvPr>
        </p:nvSpPr>
        <p:spPr>
          <a:xfrm rot="5400000">
            <a:off x="1981200" y="4114800"/>
            <a:ext cx="5486400" cy="5486400"/>
          </a:xfrm>
          <a:prstGeom prst="chord">
            <a:avLst>
              <a:gd name="adj1" fmla="val 537453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custDataLst>
              <p:tags r:id="rId5"/>
            </p:custDataLst>
          </p:nvPr>
        </p:nvSpPr>
        <p:spPr>
          <a:xfrm>
            <a:off x="3352800" y="1455003"/>
            <a:ext cx="2362200" cy="830997"/>
          </a:xfrm>
          <a:prstGeom prst="rect">
            <a:avLst/>
          </a:prstGeom>
          <a:noFill/>
        </p:spPr>
        <p:txBody>
          <a:bodyPr wrap="square" rtlCol="0">
            <a:spAutoFit/>
          </a:bodyPr>
          <a:lstStyle/>
          <a:p>
            <a:pPr algn="ctr"/>
            <a:r>
              <a:rPr lang="en-US" sz="2400" dirty="0" smtClean="0"/>
              <a:t>Negative  Voltage Hemisphere</a:t>
            </a:r>
            <a:endParaRPr lang="en-US" sz="2400" dirty="0"/>
          </a:p>
        </p:txBody>
      </p:sp>
      <p:sp>
        <p:nvSpPr>
          <p:cNvPr id="26" name="TextBox 25"/>
          <p:cNvSpPr txBox="1"/>
          <p:nvPr>
            <p:custDataLst>
              <p:tags r:id="rId6"/>
            </p:custDataLst>
          </p:nvPr>
        </p:nvSpPr>
        <p:spPr>
          <a:xfrm>
            <a:off x="3581400" y="4419600"/>
            <a:ext cx="2209800" cy="830997"/>
          </a:xfrm>
          <a:prstGeom prst="rect">
            <a:avLst/>
          </a:prstGeom>
          <a:noFill/>
        </p:spPr>
        <p:txBody>
          <a:bodyPr wrap="square" rtlCol="0">
            <a:spAutoFit/>
          </a:bodyPr>
          <a:lstStyle/>
          <a:p>
            <a:pPr algn="ctr"/>
            <a:r>
              <a:rPr lang="en-US" sz="2400" dirty="0" smtClean="0"/>
              <a:t>Positive  Voltage Hemisphere</a:t>
            </a:r>
            <a:endParaRPr lang="en-US" sz="2400" dirty="0"/>
          </a:p>
        </p:txBody>
      </p:sp>
      <p:cxnSp>
        <p:nvCxnSpPr>
          <p:cNvPr id="28" name="Straight Arrow Connector 27"/>
          <p:cNvCxnSpPr/>
          <p:nvPr/>
        </p:nvCxnSpPr>
        <p:spPr>
          <a:xfrm>
            <a:off x="5410200" y="1905000"/>
            <a:ext cx="838200"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H="1">
            <a:off x="2819400" y="1905000"/>
            <a:ext cx="838200"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V="1">
            <a:off x="5562600" y="4724400"/>
            <a:ext cx="8382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H="1" flipV="1">
            <a:off x="2971800" y="4724400"/>
            <a:ext cx="8382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Chord 13"/>
          <p:cNvSpPr/>
          <p:nvPr>
            <p:custDataLst>
              <p:tags r:id="rId7"/>
            </p:custDataLst>
          </p:nvPr>
        </p:nvSpPr>
        <p:spPr>
          <a:xfrm rot="5400000">
            <a:off x="0" y="2286000"/>
            <a:ext cx="9144000" cy="9144000"/>
          </a:xfrm>
          <a:prstGeom prst="chord">
            <a:avLst>
              <a:gd name="adj1" fmla="val 5374531"/>
              <a:gd name="adj2" fmla="val 162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custDataLst>
              <p:tags r:id="rId8"/>
            </p:custDataLst>
          </p:nvPr>
        </p:nvSpPr>
        <p:spPr>
          <a:xfrm>
            <a:off x="228600" y="7086600"/>
            <a:ext cx="91440" cy="9144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 name="Block Arc 1"/>
          <p:cNvSpPr/>
          <p:nvPr>
            <p:custDataLst>
              <p:tags r:id="rId9"/>
            </p:custDataLst>
          </p:nvPr>
        </p:nvSpPr>
        <p:spPr>
          <a:xfrm>
            <a:off x="-1905000" y="362604"/>
            <a:ext cx="12954000" cy="12467898"/>
          </a:xfrm>
          <a:prstGeom prst="blockArc">
            <a:avLst>
              <a:gd name="adj1" fmla="val 10800000"/>
              <a:gd name="adj2" fmla="val 21575654"/>
              <a:gd name="adj3" fmla="val 1539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custDataLst>
              <p:tags r:id="rId10"/>
            </p:custDataLst>
          </p:nvPr>
        </p:nvSpPr>
        <p:spPr>
          <a:xfrm>
            <a:off x="800100" y="76200"/>
            <a:ext cx="7543800" cy="707886"/>
          </a:xfrm>
          <a:prstGeom prst="rect">
            <a:avLst/>
          </a:prstGeom>
          <a:noFill/>
        </p:spPr>
        <p:txBody>
          <a:bodyPr wrap="square" rtlCol="0">
            <a:spAutoFit/>
          </a:bodyPr>
          <a:lstStyle/>
          <a:p>
            <a:pPr algn="ctr"/>
            <a:r>
              <a:rPr lang="en-US" sz="4000" b="1" dirty="0" smtClean="0">
                <a:solidFill>
                  <a:schemeClr val="bg1"/>
                </a:solidFill>
              </a:rPr>
              <a:t>If voltage is too high…</a:t>
            </a:r>
            <a:endParaRPr lang="en-US" sz="4000" b="1" dirty="0">
              <a:solidFill>
                <a:schemeClr val="bg1"/>
              </a:solidFill>
            </a:endParaRPr>
          </a:p>
        </p:txBody>
      </p:sp>
      <p:sp>
        <p:nvSpPr>
          <p:cNvPr id="33" name="TextBox 32"/>
          <p:cNvSpPr txBox="1"/>
          <p:nvPr>
            <p:custDataLst>
              <p:tags r:id="rId11"/>
            </p:custDataLst>
          </p:nvPr>
        </p:nvSpPr>
        <p:spPr>
          <a:xfrm>
            <a:off x="3352800" y="1447800"/>
            <a:ext cx="2362200" cy="830997"/>
          </a:xfrm>
          <a:prstGeom prst="rect">
            <a:avLst/>
          </a:prstGeom>
          <a:noFill/>
        </p:spPr>
        <p:txBody>
          <a:bodyPr wrap="square" rtlCol="0">
            <a:spAutoFit/>
          </a:bodyPr>
          <a:lstStyle/>
          <a:p>
            <a:pPr algn="ctr"/>
            <a:r>
              <a:rPr lang="en-US" sz="2400" dirty="0" smtClean="0">
                <a:solidFill>
                  <a:schemeClr val="bg1"/>
                </a:solidFill>
              </a:rPr>
              <a:t>Negative  Voltage Hemisphere</a:t>
            </a:r>
            <a:endParaRPr lang="en-US" sz="2400" dirty="0">
              <a:solidFill>
                <a:schemeClr val="bg1"/>
              </a:solidFill>
            </a:endParaRPr>
          </a:p>
        </p:txBody>
      </p:sp>
      <p:cxnSp>
        <p:nvCxnSpPr>
          <p:cNvPr id="34" name="Straight Arrow Connector 33"/>
          <p:cNvCxnSpPr/>
          <p:nvPr/>
        </p:nvCxnSpPr>
        <p:spPr>
          <a:xfrm>
            <a:off x="5410200" y="1897797"/>
            <a:ext cx="838200" cy="609600"/>
          </a:xfrm>
          <a:prstGeom prst="straightConnector1">
            <a:avLst/>
          </a:prstGeom>
          <a:ln>
            <a:solidFill>
              <a:srgbClr val="FFFFFF"/>
            </a:solidFill>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H="1">
            <a:off x="2819400" y="1897797"/>
            <a:ext cx="838200" cy="609600"/>
          </a:xfrm>
          <a:prstGeom prst="straightConnector1">
            <a:avLst/>
          </a:prstGeom>
          <a:ln>
            <a:solidFill>
              <a:srgbClr val="FFFFFF"/>
            </a:solidFill>
            <a:tailEnd type="arrow"/>
          </a:ln>
        </p:spPr>
        <p:style>
          <a:lnRef idx="1">
            <a:schemeClr val="dk1"/>
          </a:lnRef>
          <a:fillRef idx="0">
            <a:schemeClr val="dk1"/>
          </a:fillRef>
          <a:effectRef idx="0">
            <a:schemeClr val="dk1"/>
          </a:effectRef>
          <a:fontRef idx="minor">
            <a:schemeClr val="tx1"/>
          </a:fontRef>
        </p:style>
      </p:cxnSp>
      <p:sp>
        <p:nvSpPr>
          <p:cNvPr id="15" name="Chord 14"/>
          <p:cNvSpPr/>
          <p:nvPr>
            <p:custDataLst>
              <p:tags r:id="rId12"/>
            </p:custDataLst>
          </p:nvPr>
        </p:nvSpPr>
        <p:spPr>
          <a:xfrm rot="5400000">
            <a:off x="1981200" y="4114800"/>
            <a:ext cx="5486400" cy="5486400"/>
          </a:xfrm>
          <a:prstGeom prst="chord">
            <a:avLst>
              <a:gd name="adj1" fmla="val 5374531"/>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5562600" y="4724400"/>
            <a:ext cx="838200" cy="304800"/>
          </a:xfrm>
          <a:prstGeom prst="straightConnector1">
            <a:avLst/>
          </a:prstGeom>
          <a:ln>
            <a:solidFill>
              <a:srgbClr val="FFFFFF"/>
            </a:solidFill>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2971800" y="4724400"/>
            <a:ext cx="838200" cy="304800"/>
          </a:xfrm>
          <a:prstGeom prst="straightConnector1">
            <a:avLst/>
          </a:prstGeom>
          <a:ln>
            <a:solidFill>
              <a:srgbClr val="FFFFFF"/>
            </a:solidFill>
            <a:tailEnd type="arrow"/>
          </a:ln>
        </p:spPr>
        <p:style>
          <a:lnRef idx="1">
            <a:schemeClr val="dk1"/>
          </a:lnRef>
          <a:fillRef idx="0">
            <a:schemeClr val="dk1"/>
          </a:fillRef>
          <a:effectRef idx="0">
            <a:schemeClr val="dk1"/>
          </a:effectRef>
          <a:fontRef idx="minor">
            <a:schemeClr val="tx1"/>
          </a:fontRef>
        </p:style>
      </p:cxnSp>
      <p:sp>
        <p:nvSpPr>
          <p:cNvPr id="27" name="TextBox 26"/>
          <p:cNvSpPr txBox="1"/>
          <p:nvPr>
            <p:custDataLst>
              <p:tags r:id="rId13"/>
            </p:custDataLst>
          </p:nvPr>
        </p:nvSpPr>
        <p:spPr>
          <a:xfrm>
            <a:off x="3581400" y="4419600"/>
            <a:ext cx="2209800" cy="1569660"/>
          </a:xfrm>
          <a:prstGeom prst="rect">
            <a:avLst/>
          </a:prstGeom>
          <a:noFill/>
        </p:spPr>
        <p:txBody>
          <a:bodyPr wrap="square" rtlCol="0">
            <a:spAutoFit/>
          </a:bodyPr>
          <a:lstStyle/>
          <a:p>
            <a:pPr algn="ctr"/>
            <a:r>
              <a:rPr lang="en-US" sz="2400" dirty="0" smtClean="0">
                <a:solidFill>
                  <a:schemeClr val="bg1"/>
                </a:solidFill>
              </a:rPr>
              <a:t>Slightly Less Negative Voltage Hemisphere</a:t>
            </a:r>
          </a:p>
        </p:txBody>
      </p:sp>
    </p:spTree>
    <p:custDataLst>
      <p:tags r:id="rId1"/>
    </p:custDataLst>
    <p:extLst>
      <p:ext uri="{BB962C8B-B14F-4D97-AF65-F5344CB8AC3E}">
        <p14:creationId xmlns:p14="http://schemas.microsoft.com/office/powerpoint/2010/main" val="1672154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0.0448 0.11713 C 0.0448 -0.18311 0.20591 -0.42917 0.404 -0.42917 C 0.60174 -0.42917 0.76146 -0.18473 0.76146 0.11713 C 0.76146 0.41828 0.60174 0.65949 0.404 0.65949 C 0.20591 0.65949 0.0448 0.41828 0.0448 0.11713 Z " pathEditMode="relative" rAng="16200000" ptsTypes="fffff">
                                      <p:cBhvr>
                                        <p:cTn id="6" dur="7000" fill="hold"/>
                                        <p:tgtEl>
                                          <p:spTgt spid="12"/>
                                        </p:tgtEl>
                                        <p:attrNameLst>
                                          <p:attrName>ppt_x</p:attrName>
                                          <p:attrName>ppt_y</p:attrName>
                                        </p:attrNameLst>
                                      </p:cBhvr>
                                      <p:rCtr x="35833"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an 113"/>
          <p:cNvSpPr/>
          <p:nvPr>
            <p:custDataLst>
              <p:tags r:id="rId2"/>
            </p:custDataLst>
          </p:nvPr>
        </p:nvSpPr>
        <p:spPr>
          <a:xfrm rot="10800000">
            <a:off x="2468880" y="-268939"/>
            <a:ext cx="3886200" cy="1107139"/>
          </a:xfrm>
          <a:prstGeom prst="can">
            <a:avLst>
              <a:gd name="adj" fmla="val 33735"/>
            </a:avLst>
          </a:prstGeom>
          <a:solidFill>
            <a:schemeClr val="accent1">
              <a:lumMod val="60000"/>
              <a:lumOff val="40000"/>
            </a:schemeClr>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Oval 308"/>
          <p:cNvSpPr/>
          <p:nvPr>
            <p:custDataLst>
              <p:tags r:id="rId3"/>
            </p:custDataLst>
          </p:nvPr>
        </p:nvSpPr>
        <p:spPr>
          <a:xfrm>
            <a:off x="2209800" y="475151"/>
            <a:ext cx="4404360" cy="363049"/>
          </a:xfrm>
          <a:prstGeom prst="ellipse">
            <a:avLst/>
          </a:prstGeom>
          <a:solidFill>
            <a:schemeClr val="tx2">
              <a:lumMod val="60000"/>
              <a:lumOff val="4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7"/>
          <p:cNvGrpSpPr/>
          <p:nvPr/>
        </p:nvGrpSpPr>
        <p:grpSpPr>
          <a:xfrm>
            <a:off x="2057400" y="5638800"/>
            <a:ext cx="1143000" cy="1143000"/>
            <a:chOff x="1981200" y="5257800"/>
            <a:chExt cx="1143000" cy="1143000"/>
          </a:xfrm>
        </p:grpSpPr>
        <p:sp>
          <p:nvSpPr>
            <p:cNvPr id="7" name="Oval 6"/>
            <p:cNvSpPr/>
            <p:nvPr>
              <p:custDataLst>
                <p:tags r:id="rId31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 name="Oval 3"/>
            <p:cNvSpPr/>
            <p:nvPr>
              <p:custDataLst>
                <p:tags r:id="rId31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Oval 4"/>
            <p:cNvSpPr/>
            <p:nvPr>
              <p:custDataLst>
                <p:tags r:id="rId31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3" name="Group 8"/>
          <p:cNvGrpSpPr/>
          <p:nvPr/>
        </p:nvGrpSpPr>
        <p:grpSpPr>
          <a:xfrm>
            <a:off x="3352800" y="5638800"/>
            <a:ext cx="1143000" cy="1143000"/>
            <a:chOff x="1981200" y="5257800"/>
            <a:chExt cx="1143000" cy="1143000"/>
          </a:xfrm>
        </p:grpSpPr>
        <p:sp>
          <p:nvSpPr>
            <p:cNvPr id="10" name="Oval 9"/>
            <p:cNvSpPr/>
            <p:nvPr>
              <p:custDataLst>
                <p:tags r:id="rId31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1" name="Oval 10"/>
            <p:cNvSpPr/>
            <p:nvPr>
              <p:custDataLst>
                <p:tags r:id="rId31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Oval 11"/>
            <p:cNvSpPr/>
            <p:nvPr>
              <p:custDataLst>
                <p:tags r:id="rId31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6" name="Group 12"/>
          <p:cNvGrpSpPr/>
          <p:nvPr/>
        </p:nvGrpSpPr>
        <p:grpSpPr>
          <a:xfrm>
            <a:off x="4648200" y="5638800"/>
            <a:ext cx="1143000" cy="1143000"/>
            <a:chOff x="1981200" y="5257800"/>
            <a:chExt cx="1143000" cy="1143000"/>
          </a:xfrm>
        </p:grpSpPr>
        <p:sp>
          <p:nvSpPr>
            <p:cNvPr id="14" name="Oval 13"/>
            <p:cNvSpPr/>
            <p:nvPr>
              <p:custDataLst>
                <p:tags r:id="rId31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Oval 14"/>
            <p:cNvSpPr/>
            <p:nvPr>
              <p:custDataLst>
                <p:tags r:id="rId31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Oval 15"/>
            <p:cNvSpPr/>
            <p:nvPr>
              <p:custDataLst>
                <p:tags r:id="rId31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8" name="Group 16"/>
          <p:cNvGrpSpPr/>
          <p:nvPr/>
        </p:nvGrpSpPr>
        <p:grpSpPr>
          <a:xfrm>
            <a:off x="2667000" y="4495800"/>
            <a:ext cx="1143000" cy="1143000"/>
            <a:chOff x="1981200" y="5257800"/>
            <a:chExt cx="1143000" cy="1143000"/>
          </a:xfrm>
        </p:grpSpPr>
        <p:sp>
          <p:nvSpPr>
            <p:cNvPr id="18" name="Oval 17"/>
            <p:cNvSpPr/>
            <p:nvPr>
              <p:custDataLst>
                <p:tags r:id="rId30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Oval 18"/>
            <p:cNvSpPr/>
            <p:nvPr>
              <p:custDataLst>
                <p:tags r:id="rId30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 name="Oval 19"/>
            <p:cNvSpPr/>
            <p:nvPr>
              <p:custDataLst>
                <p:tags r:id="rId30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9" name="Group 20"/>
          <p:cNvGrpSpPr/>
          <p:nvPr/>
        </p:nvGrpSpPr>
        <p:grpSpPr>
          <a:xfrm>
            <a:off x="3962400" y="4495800"/>
            <a:ext cx="1143000" cy="1143000"/>
            <a:chOff x="1981200" y="5257800"/>
            <a:chExt cx="1143000" cy="1143000"/>
          </a:xfrm>
        </p:grpSpPr>
        <p:sp>
          <p:nvSpPr>
            <p:cNvPr id="22" name="Oval 21"/>
            <p:cNvSpPr/>
            <p:nvPr>
              <p:custDataLst>
                <p:tags r:id="rId304"/>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3" name="Oval 22"/>
            <p:cNvSpPr/>
            <p:nvPr>
              <p:custDataLst>
                <p:tags r:id="rId305"/>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Oval 23"/>
            <p:cNvSpPr/>
            <p:nvPr>
              <p:custDataLst>
                <p:tags r:id="rId306"/>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3" name="Group 24"/>
          <p:cNvGrpSpPr/>
          <p:nvPr/>
        </p:nvGrpSpPr>
        <p:grpSpPr>
          <a:xfrm>
            <a:off x="5257800" y="4495800"/>
            <a:ext cx="1143000" cy="1143000"/>
            <a:chOff x="1981200" y="5257800"/>
            <a:chExt cx="1143000" cy="1143000"/>
          </a:xfrm>
        </p:grpSpPr>
        <p:sp>
          <p:nvSpPr>
            <p:cNvPr id="26" name="Oval 25"/>
            <p:cNvSpPr/>
            <p:nvPr>
              <p:custDataLst>
                <p:tags r:id="rId301"/>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7" name="Oval 26"/>
            <p:cNvSpPr/>
            <p:nvPr>
              <p:custDataLst>
                <p:tags r:id="rId302"/>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 name="Oval 27"/>
            <p:cNvSpPr/>
            <p:nvPr>
              <p:custDataLst>
                <p:tags r:id="rId303"/>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7" name="Group 28"/>
          <p:cNvGrpSpPr/>
          <p:nvPr/>
        </p:nvGrpSpPr>
        <p:grpSpPr>
          <a:xfrm>
            <a:off x="4648200" y="5638800"/>
            <a:ext cx="1143000" cy="1143000"/>
            <a:chOff x="1981200" y="5257800"/>
            <a:chExt cx="1143000" cy="1143000"/>
          </a:xfrm>
        </p:grpSpPr>
        <p:sp>
          <p:nvSpPr>
            <p:cNvPr id="30" name="Oval 29"/>
            <p:cNvSpPr/>
            <p:nvPr>
              <p:custDataLst>
                <p:tags r:id="rId298"/>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1" name="Oval 30"/>
            <p:cNvSpPr/>
            <p:nvPr>
              <p:custDataLst>
                <p:tags r:id="rId299"/>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2" name="Oval 31"/>
            <p:cNvSpPr/>
            <p:nvPr>
              <p:custDataLst>
                <p:tags r:id="rId300"/>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21" name="Group 32"/>
          <p:cNvGrpSpPr/>
          <p:nvPr/>
        </p:nvGrpSpPr>
        <p:grpSpPr>
          <a:xfrm>
            <a:off x="5943600" y="5638800"/>
            <a:ext cx="1143000" cy="1143000"/>
            <a:chOff x="1981200" y="5257800"/>
            <a:chExt cx="1143000" cy="1143000"/>
          </a:xfrm>
        </p:grpSpPr>
        <p:sp>
          <p:nvSpPr>
            <p:cNvPr id="34" name="Oval 33"/>
            <p:cNvSpPr/>
            <p:nvPr>
              <p:custDataLst>
                <p:tags r:id="rId295"/>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5" name="Oval 34"/>
            <p:cNvSpPr/>
            <p:nvPr>
              <p:custDataLst>
                <p:tags r:id="rId296"/>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6" name="Oval 35"/>
            <p:cNvSpPr/>
            <p:nvPr>
              <p:custDataLst>
                <p:tags r:id="rId297"/>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25" name="Group 36"/>
          <p:cNvGrpSpPr/>
          <p:nvPr/>
        </p:nvGrpSpPr>
        <p:grpSpPr>
          <a:xfrm>
            <a:off x="7239000" y="5638800"/>
            <a:ext cx="1143000" cy="1143000"/>
            <a:chOff x="1981200" y="5257800"/>
            <a:chExt cx="1143000" cy="1143000"/>
          </a:xfrm>
        </p:grpSpPr>
        <p:sp>
          <p:nvSpPr>
            <p:cNvPr id="38" name="Oval 37"/>
            <p:cNvSpPr/>
            <p:nvPr>
              <p:custDataLst>
                <p:tags r:id="rId292"/>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9" name="Oval 38"/>
            <p:cNvSpPr/>
            <p:nvPr>
              <p:custDataLst>
                <p:tags r:id="rId293"/>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0" name="Oval 39"/>
            <p:cNvSpPr/>
            <p:nvPr>
              <p:custDataLst>
                <p:tags r:id="rId294"/>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29" name="Group 44"/>
          <p:cNvGrpSpPr/>
          <p:nvPr/>
        </p:nvGrpSpPr>
        <p:grpSpPr>
          <a:xfrm>
            <a:off x="6553200" y="4495800"/>
            <a:ext cx="1143000" cy="1143000"/>
            <a:chOff x="1981200" y="5257800"/>
            <a:chExt cx="1143000" cy="1143000"/>
          </a:xfrm>
        </p:grpSpPr>
        <p:sp>
          <p:nvSpPr>
            <p:cNvPr id="46" name="Oval 45"/>
            <p:cNvSpPr/>
            <p:nvPr>
              <p:custDataLst>
                <p:tags r:id="rId289"/>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7" name="Oval 46"/>
            <p:cNvSpPr/>
            <p:nvPr>
              <p:custDataLst>
                <p:tags r:id="rId290"/>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8" name="Oval 47"/>
            <p:cNvSpPr/>
            <p:nvPr>
              <p:custDataLst>
                <p:tags r:id="rId291"/>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33" name="Group 48"/>
          <p:cNvGrpSpPr/>
          <p:nvPr/>
        </p:nvGrpSpPr>
        <p:grpSpPr>
          <a:xfrm>
            <a:off x="7848600" y="4495800"/>
            <a:ext cx="1143000" cy="1143000"/>
            <a:chOff x="1981200" y="5257800"/>
            <a:chExt cx="1143000" cy="1143000"/>
          </a:xfrm>
        </p:grpSpPr>
        <p:sp>
          <p:nvSpPr>
            <p:cNvPr id="50" name="Oval 49"/>
            <p:cNvSpPr/>
            <p:nvPr>
              <p:custDataLst>
                <p:tags r:id="rId28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1" name="Oval 50"/>
            <p:cNvSpPr/>
            <p:nvPr>
              <p:custDataLst>
                <p:tags r:id="rId28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2" name="Oval 51"/>
            <p:cNvSpPr/>
            <p:nvPr>
              <p:custDataLst>
                <p:tags r:id="rId28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37" name="Group 56"/>
          <p:cNvGrpSpPr/>
          <p:nvPr/>
        </p:nvGrpSpPr>
        <p:grpSpPr>
          <a:xfrm>
            <a:off x="762000" y="5638800"/>
            <a:ext cx="1143000" cy="1143000"/>
            <a:chOff x="1981200" y="5257800"/>
            <a:chExt cx="1143000" cy="1143000"/>
          </a:xfrm>
        </p:grpSpPr>
        <p:sp>
          <p:nvSpPr>
            <p:cNvPr id="58" name="Oval 57"/>
            <p:cNvSpPr/>
            <p:nvPr>
              <p:custDataLst>
                <p:tags r:id="rId28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9" name="Oval 58"/>
            <p:cNvSpPr/>
            <p:nvPr>
              <p:custDataLst>
                <p:tags r:id="rId28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0" name="Oval 59"/>
            <p:cNvSpPr/>
            <p:nvPr>
              <p:custDataLst>
                <p:tags r:id="rId28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1" name="Group 60"/>
          <p:cNvGrpSpPr/>
          <p:nvPr/>
        </p:nvGrpSpPr>
        <p:grpSpPr>
          <a:xfrm>
            <a:off x="2057400" y="5638800"/>
            <a:ext cx="1143000" cy="1143000"/>
            <a:chOff x="1981200" y="5257800"/>
            <a:chExt cx="1143000" cy="1143000"/>
          </a:xfrm>
        </p:grpSpPr>
        <p:sp>
          <p:nvSpPr>
            <p:cNvPr id="62" name="Oval 61"/>
            <p:cNvSpPr/>
            <p:nvPr>
              <p:custDataLst>
                <p:tags r:id="rId28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3" name="Oval 62"/>
            <p:cNvSpPr/>
            <p:nvPr>
              <p:custDataLst>
                <p:tags r:id="rId28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4" name="Oval 63"/>
            <p:cNvSpPr/>
            <p:nvPr>
              <p:custDataLst>
                <p:tags r:id="rId28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2" name="Group 64"/>
          <p:cNvGrpSpPr/>
          <p:nvPr/>
        </p:nvGrpSpPr>
        <p:grpSpPr>
          <a:xfrm>
            <a:off x="76200" y="4495800"/>
            <a:ext cx="1143000" cy="1143000"/>
            <a:chOff x="1981200" y="5257800"/>
            <a:chExt cx="1143000" cy="1143000"/>
          </a:xfrm>
        </p:grpSpPr>
        <p:sp>
          <p:nvSpPr>
            <p:cNvPr id="66" name="Oval 65"/>
            <p:cNvSpPr/>
            <p:nvPr>
              <p:custDataLst>
                <p:tags r:id="rId27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7" name="Oval 66"/>
            <p:cNvSpPr/>
            <p:nvPr>
              <p:custDataLst>
                <p:tags r:id="rId27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8" name="Oval 67"/>
            <p:cNvSpPr/>
            <p:nvPr>
              <p:custDataLst>
                <p:tags r:id="rId27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3" name="Group 68"/>
          <p:cNvGrpSpPr/>
          <p:nvPr/>
        </p:nvGrpSpPr>
        <p:grpSpPr>
          <a:xfrm>
            <a:off x="1371600" y="4495800"/>
            <a:ext cx="1143000" cy="1143000"/>
            <a:chOff x="1981200" y="5257800"/>
            <a:chExt cx="1143000" cy="1143000"/>
          </a:xfrm>
        </p:grpSpPr>
        <p:sp>
          <p:nvSpPr>
            <p:cNvPr id="70" name="Oval 69"/>
            <p:cNvSpPr/>
            <p:nvPr>
              <p:custDataLst>
                <p:tags r:id="rId274"/>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1" name="Oval 70"/>
            <p:cNvSpPr/>
            <p:nvPr>
              <p:custDataLst>
                <p:tags r:id="rId275"/>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2" name="Oval 71"/>
            <p:cNvSpPr/>
            <p:nvPr>
              <p:custDataLst>
                <p:tags r:id="rId276"/>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4" name="Group 72"/>
          <p:cNvGrpSpPr/>
          <p:nvPr/>
        </p:nvGrpSpPr>
        <p:grpSpPr>
          <a:xfrm>
            <a:off x="2667000" y="4495800"/>
            <a:ext cx="1143000" cy="1143000"/>
            <a:chOff x="1981200" y="5257800"/>
            <a:chExt cx="1143000" cy="1143000"/>
          </a:xfrm>
        </p:grpSpPr>
        <p:sp>
          <p:nvSpPr>
            <p:cNvPr id="74" name="Oval 73"/>
            <p:cNvSpPr/>
            <p:nvPr>
              <p:custDataLst>
                <p:tags r:id="rId271"/>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5" name="Oval 74"/>
            <p:cNvSpPr/>
            <p:nvPr>
              <p:custDataLst>
                <p:tags r:id="rId272"/>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6" name="Oval 75"/>
            <p:cNvSpPr/>
            <p:nvPr>
              <p:custDataLst>
                <p:tags r:id="rId273"/>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5" name="Group 76"/>
          <p:cNvGrpSpPr/>
          <p:nvPr/>
        </p:nvGrpSpPr>
        <p:grpSpPr>
          <a:xfrm>
            <a:off x="2057400" y="3352800"/>
            <a:ext cx="1143000" cy="1143000"/>
            <a:chOff x="1981200" y="5257800"/>
            <a:chExt cx="1143000" cy="1143000"/>
          </a:xfrm>
        </p:grpSpPr>
        <p:sp>
          <p:nvSpPr>
            <p:cNvPr id="78" name="Oval 77"/>
            <p:cNvSpPr/>
            <p:nvPr>
              <p:custDataLst>
                <p:tags r:id="rId268"/>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9" name="Oval 78"/>
            <p:cNvSpPr/>
            <p:nvPr>
              <p:custDataLst>
                <p:tags r:id="rId269"/>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0" name="Oval 79"/>
            <p:cNvSpPr/>
            <p:nvPr>
              <p:custDataLst>
                <p:tags r:id="rId270"/>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49" name="Group 80"/>
          <p:cNvGrpSpPr/>
          <p:nvPr/>
        </p:nvGrpSpPr>
        <p:grpSpPr>
          <a:xfrm>
            <a:off x="3352800" y="3352800"/>
            <a:ext cx="1143000" cy="1143000"/>
            <a:chOff x="1981200" y="5257800"/>
            <a:chExt cx="1143000" cy="1143000"/>
          </a:xfrm>
        </p:grpSpPr>
        <p:sp>
          <p:nvSpPr>
            <p:cNvPr id="82" name="Oval 81"/>
            <p:cNvSpPr/>
            <p:nvPr>
              <p:custDataLst>
                <p:tags r:id="rId265"/>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3" name="Oval 82"/>
            <p:cNvSpPr/>
            <p:nvPr>
              <p:custDataLst>
                <p:tags r:id="rId266"/>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4" name="Oval 83"/>
            <p:cNvSpPr/>
            <p:nvPr>
              <p:custDataLst>
                <p:tags r:id="rId267"/>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53" name="Group 84"/>
          <p:cNvGrpSpPr/>
          <p:nvPr/>
        </p:nvGrpSpPr>
        <p:grpSpPr>
          <a:xfrm>
            <a:off x="4648200" y="3352800"/>
            <a:ext cx="1143000" cy="1143000"/>
            <a:chOff x="1981200" y="5257800"/>
            <a:chExt cx="1143000" cy="1143000"/>
          </a:xfrm>
        </p:grpSpPr>
        <p:sp>
          <p:nvSpPr>
            <p:cNvPr id="86" name="Oval 85"/>
            <p:cNvSpPr/>
            <p:nvPr>
              <p:custDataLst>
                <p:tags r:id="rId262"/>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7" name="Oval 86"/>
            <p:cNvSpPr/>
            <p:nvPr>
              <p:custDataLst>
                <p:tags r:id="rId263"/>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88" name="Oval 87"/>
            <p:cNvSpPr/>
            <p:nvPr>
              <p:custDataLst>
                <p:tags r:id="rId264"/>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54" name="Group 88"/>
          <p:cNvGrpSpPr/>
          <p:nvPr/>
        </p:nvGrpSpPr>
        <p:grpSpPr>
          <a:xfrm>
            <a:off x="4648200" y="3352800"/>
            <a:ext cx="1143000" cy="1143000"/>
            <a:chOff x="1981200" y="5257800"/>
            <a:chExt cx="1143000" cy="1143000"/>
          </a:xfrm>
        </p:grpSpPr>
        <p:sp>
          <p:nvSpPr>
            <p:cNvPr id="90" name="Oval 89"/>
            <p:cNvSpPr/>
            <p:nvPr>
              <p:custDataLst>
                <p:tags r:id="rId259"/>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1" name="Oval 90"/>
            <p:cNvSpPr/>
            <p:nvPr>
              <p:custDataLst>
                <p:tags r:id="rId260"/>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2" name="Oval 91"/>
            <p:cNvSpPr/>
            <p:nvPr>
              <p:custDataLst>
                <p:tags r:id="rId261"/>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55" name="Group 92"/>
          <p:cNvGrpSpPr/>
          <p:nvPr/>
        </p:nvGrpSpPr>
        <p:grpSpPr>
          <a:xfrm>
            <a:off x="5943600" y="3352800"/>
            <a:ext cx="1143000" cy="1143000"/>
            <a:chOff x="1981200" y="5257800"/>
            <a:chExt cx="1143000" cy="1143000"/>
          </a:xfrm>
        </p:grpSpPr>
        <p:sp>
          <p:nvSpPr>
            <p:cNvPr id="94" name="Oval 93"/>
            <p:cNvSpPr/>
            <p:nvPr>
              <p:custDataLst>
                <p:tags r:id="rId25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5" name="Oval 94"/>
            <p:cNvSpPr/>
            <p:nvPr>
              <p:custDataLst>
                <p:tags r:id="rId25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6" name="Oval 95"/>
            <p:cNvSpPr/>
            <p:nvPr>
              <p:custDataLst>
                <p:tags r:id="rId25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56" name="Group 96"/>
          <p:cNvGrpSpPr/>
          <p:nvPr/>
        </p:nvGrpSpPr>
        <p:grpSpPr>
          <a:xfrm>
            <a:off x="7239000" y="3352800"/>
            <a:ext cx="1143000" cy="1143000"/>
            <a:chOff x="1981200" y="5257800"/>
            <a:chExt cx="1143000" cy="1143000"/>
          </a:xfrm>
        </p:grpSpPr>
        <p:sp>
          <p:nvSpPr>
            <p:cNvPr id="98" name="Oval 97"/>
            <p:cNvSpPr/>
            <p:nvPr>
              <p:custDataLst>
                <p:tags r:id="rId25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9" name="Oval 98"/>
            <p:cNvSpPr/>
            <p:nvPr>
              <p:custDataLst>
                <p:tags r:id="rId25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0" name="Oval 99"/>
            <p:cNvSpPr/>
            <p:nvPr>
              <p:custDataLst>
                <p:tags r:id="rId25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57" name="Group 100"/>
          <p:cNvGrpSpPr/>
          <p:nvPr/>
        </p:nvGrpSpPr>
        <p:grpSpPr>
          <a:xfrm>
            <a:off x="762000" y="3352800"/>
            <a:ext cx="1143000" cy="1143000"/>
            <a:chOff x="1981200" y="5257800"/>
            <a:chExt cx="1143000" cy="1143000"/>
          </a:xfrm>
        </p:grpSpPr>
        <p:sp>
          <p:nvSpPr>
            <p:cNvPr id="102" name="Oval 101"/>
            <p:cNvSpPr/>
            <p:nvPr>
              <p:custDataLst>
                <p:tags r:id="rId25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3" name="Oval 102"/>
            <p:cNvSpPr/>
            <p:nvPr>
              <p:custDataLst>
                <p:tags r:id="rId25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4" name="Oval 103"/>
            <p:cNvSpPr/>
            <p:nvPr>
              <p:custDataLst>
                <p:tags r:id="rId25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61" name="Group 104"/>
          <p:cNvGrpSpPr/>
          <p:nvPr/>
        </p:nvGrpSpPr>
        <p:grpSpPr>
          <a:xfrm>
            <a:off x="2057400" y="3352800"/>
            <a:ext cx="1143000" cy="1143000"/>
            <a:chOff x="1981200" y="5257800"/>
            <a:chExt cx="1143000" cy="1143000"/>
          </a:xfrm>
        </p:grpSpPr>
        <p:sp>
          <p:nvSpPr>
            <p:cNvPr id="106" name="Oval 105"/>
            <p:cNvSpPr/>
            <p:nvPr>
              <p:custDataLst>
                <p:tags r:id="rId24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7" name="Oval 106"/>
            <p:cNvSpPr/>
            <p:nvPr>
              <p:custDataLst>
                <p:tags r:id="rId24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8" name="Oval 107"/>
            <p:cNvSpPr/>
            <p:nvPr>
              <p:custDataLst>
                <p:tags r:id="rId24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sp>
        <p:nvSpPr>
          <p:cNvPr id="116" name="Oval 115"/>
          <p:cNvSpPr/>
          <p:nvPr>
            <p:custDataLst>
              <p:tags r:id="rId4"/>
            </p:custDataLst>
          </p:nvPr>
        </p:nvSpPr>
        <p:spPr>
          <a:xfrm>
            <a:off x="1750300" y="354200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p:cNvSpPr/>
          <p:nvPr>
            <p:custDataLst>
              <p:tags r:id="rId5"/>
            </p:custDataLst>
          </p:nvPr>
        </p:nvSpPr>
        <p:spPr>
          <a:xfrm>
            <a:off x="1143000" y="348794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p:cNvSpPr/>
          <p:nvPr>
            <p:custDataLst>
              <p:tags r:id="rId6"/>
            </p:custDataLst>
          </p:nvPr>
        </p:nvSpPr>
        <p:spPr>
          <a:xfrm>
            <a:off x="1584960" y="418237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p:nvPr>
            <p:custDataLst>
              <p:tags r:id="rId7"/>
            </p:custDataLst>
          </p:nvPr>
        </p:nvSpPr>
        <p:spPr>
          <a:xfrm>
            <a:off x="2316480" y="41910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p:cNvSpPr/>
          <p:nvPr>
            <p:custDataLst>
              <p:tags r:id="rId8"/>
            </p:custDataLst>
          </p:nvPr>
        </p:nvSpPr>
        <p:spPr>
          <a:xfrm>
            <a:off x="2880360" y="358053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p:cNvSpPr/>
          <p:nvPr>
            <p:custDataLst>
              <p:tags r:id="rId9"/>
            </p:custDataLst>
          </p:nvPr>
        </p:nvSpPr>
        <p:spPr>
          <a:xfrm>
            <a:off x="2971800" y="4297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p:cNvSpPr/>
          <p:nvPr>
            <p:custDataLst>
              <p:tags r:id="rId10"/>
            </p:custDataLst>
          </p:nvPr>
        </p:nvSpPr>
        <p:spPr>
          <a:xfrm>
            <a:off x="3566160" y="360210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p:cNvSpPr/>
          <p:nvPr>
            <p:custDataLst>
              <p:tags r:id="rId11"/>
            </p:custDataLst>
          </p:nvPr>
        </p:nvSpPr>
        <p:spPr>
          <a:xfrm>
            <a:off x="4191000" y="41585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p:cNvSpPr/>
          <p:nvPr>
            <p:custDataLst>
              <p:tags r:id="rId12"/>
            </p:custDataLst>
          </p:nvPr>
        </p:nvSpPr>
        <p:spPr>
          <a:xfrm>
            <a:off x="3505200" y="4297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p:nvPr>
            <p:custDataLst>
              <p:tags r:id="rId13"/>
            </p:custDataLst>
          </p:nvPr>
        </p:nvSpPr>
        <p:spPr>
          <a:xfrm>
            <a:off x="4797725" y="34658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Oval 125"/>
          <p:cNvSpPr/>
          <p:nvPr>
            <p:custDataLst>
              <p:tags r:id="rId14"/>
            </p:custDataLst>
          </p:nvPr>
        </p:nvSpPr>
        <p:spPr>
          <a:xfrm>
            <a:off x="4937760" y="420624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p:cNvSpPr/>
          <p:nvPr>
            <p:custDataLst>
              <p:tags r:id="rId15"/>
            </p:custDataLst>
          </p:nvPr>
        </p:nvSpPr>
        <p:spPr>
          <a:xfrm>
            <a:off x="5501640" y="362625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127"/>
          <p:cNvGrpSpPr/>
          <p:nvPr/>
        </p:nvGrpSpPr>
        <p:grpSpPr>
          <a:xfrm>
            <a:off x="5257800" y="4495800"/>
            <a:ext cx="1143000" cy="1143000"/>
            <a:chOff x="1981200" y="5257800"/>
            <a:chExt cx="1143000" cy="1143000"/>
          </a:xfrm>
        </p:grpSpPr>
        <p:sp>
          <p:nvSpPr>
            <p:cNvPr id="129" name="Oval 128"/>
            <p:cNvSpPr/>
            <p:nvPr>
              <p:custDataLst>
                <p:tags r:id="rId244"/>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0" name="Oval 129"/>
            <p:cNvSpPr/>
            <p:nvPr>
              <p:custDataLst>
                <p:tags r:id="rId245"/>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1" name="Oval 130"/>
            <p:cNvSpPr/>
            <p:nvPr>
              <p:custDataLst>
                <p:tags r:id="rId246"/>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69" name="Group 131"/>
          <p:cNvGrpSpPr/>
          <p:nvPr/>
        </p:nvGrpSpPr>
        <p:grpSpPr>
          <a:xfrm>
            <a:off x="6553200" y="4495800"/>
            <a:ext cx="1143000" cy="1143000"/>
            <a:chOff x="1981200" y="5257800"/>
            <a:chExt cx="1143000" cy="1143000"/>
          </a:xfrm>
        </p:grpSpPr>
        <p:sp>
          <p:nvSpPr>
            <p:cNvPr id="133" name="Oval 132"/>
            <p:cNvSpPr/>
            <p:nvPr>
              <p:custDataLst>
                <p:tags r:id="rId241"/>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4" name="Oval 133"/>
            <p:cNvSpPr/>
            <p:nvPr>
              <p:custDataLst>
                <p:tags r:id="rId242"/>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5" name="Oval 134"/>
            <p:cNvSpPr/>
            <p:nvPr>
              <p:custDataLst>
                <p:tags r:id="rId243"/>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73" name="Group 135"/>
          <p:cNvGrpSpPr/>
          <p:nvPr/>
        </p:nvGrpSpPr>
        <p:grpSpPr>
          <a:xfrm>
            <a:off x="7848600" y="4495800"/>
            <a:ext cx="1143000" cy="1143000"/>
            <a:chOff x="1981200" y="5257800"/>
            <a:chExt cx="1143000" cy="1143000"/>
          </a:xfrm>
        </p:grpSpPr>
        <p:sp>
          <p:nvSpPr>
            <p:cNvPr id="137" name="Oval 136"/>
            <p:cNvSpPr/>
            <p:nvPr>
              <p:custDataLst>
                <p:tags r:id="rId238"/>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8" name="Oval 137"/>
            <p:cNvSpPr/>
            <p:nvPr>
              <p:custDataLst>
                <p:tags r:id="rId239"/>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9" name="Oval 138"/>
            <p:cNvSpPr/>
            <p:nvPr>
              <p:custDataLst>
                <p:tags r:id="rId240"/>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77" name="Group 139"/>
          <p:cNvGrpSpPr/>
          <p:nvPr/>
        </p:nvGrpSpPr>
        <p:grpSpPr>
          <a:xfrm>
            <a:off x="7848600" y="4495800"/>
            <a:ext cx="1143000" cy="1143000"/>
            <a:chOff x="1981200" y="5257800"/>
            <a:chExt cx="1143000" cy="1143000"/>
          </a:xfrm>
        </p:grpSpPr>
        <p:sp>
          <p:nvSpPr>
            <p:cNvPr id="141" name="Oval 140"/>
            <p:cNvSpPr/>
            <p:nvPr>
              <p:custDataLst>
                <p:tags r:id="rId235"/>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2" name="Oval 141"/>
            <p:cNvSpPr/>
            <p:nvPr>
              <p:custDataLst>
                <p:tags r:id="rId236"/>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3" name="Oval 142"/>
            <p:cNvSpPr/>
            <p:nvPr>
              <p:custDataLst>
                <p:tags r:id="rId237"/>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81" name="Group 143"/>
          <p:cNvGrpSpPr/>
          <p:nvPr/>
        </p:nvGrpSpPr>
        <p:grpSpPr>
          <a:xfrm>
            <a:off x="3962400" y="4495800"/>
            <a:ext cx="1143000" cy="1143000"/>
            <a:chOff x="1981200" y="5257800"/>
            <a:chExt cx="1143000" cy="1143000"/>
          </a:xfrm>
        </p:grpSpPr>
        <p:sp>
          <p:nvSpPr>
            <p:cNvPr id="145" name="Oval 144"/>
            <p:cNvSpPr/>
            <p:nvPr>
              <p:custDataLst>
                <p:tags r:id="rId232"/>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6" name="Oval 145"/>
            <p:cNvSpPr/>
            <p:nvPr>
              <p:custDataLst>
                <p:tags r:id="rId233"/>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7" name="Oval 146"/>
            <p:cNvSpPr/>
            <p:nvPr>
              <p:custDataLst>
                <p:tags r:id="rId234"/>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85" name="Group 147"/>
          <p:cNvGrpSpPr/>
          <p:nvPr/>
        </p:nvGrpSpPr>
        <p:grpSpPr>
          <a:xfrm>
            <a:off x="5257800" y="4495800"/>
            <a:ext cx="1143000" cy="1143000"/>
            <a:chOff x="1981200" y="5257800"/>
            <a:chExt cx="1143000" cy="1143000"/>
          </a:xfrm>
        </p:grpSpPr>
        <p:sp>
          <p:nvSpPr>
            <p:cNvPr id="149" name="Oval 148"/>
            <p:cNvSpPr/>
            <p:nvPr>
              <p:custDataLst>
                <p:tags r:id="rId229"/>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0" name="Oval 149"/>
            <p:cNvSpPr/>
            <p:nvPr>
              <p:custDataLst>
                <p:tags r:id="rId230"/>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1" name="Oval 150"/>
            <p:cNvSpPr/>
            <p:nvPr>
              <p:custDataLst>
                <p:tags r:id="rId231"/>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sp>
        <p:nvSpPr>
          <p:cNvPr id="152" name="Oval 151"/>
          <p:cNvSpPr/>
          <p:nvPr>
            <p:custDataLst>
              <p:tags r:id="rId16"/>
            </p:custDataLst>
          </p:nvPr>
        </p:nvSpPr>
        <p:spPr>
          <a:xfrm>
            <a:off x="4950700" y="468500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Oval 152"/>
          <p:cNvSpPr/>
          <p:nvPr>
            <p:custDataLst>
              <p:tags r:id="rId17"/>
            </p:custDataLst>
          </p:nvPr>
        </p:nvSpPr>
        <p:spPr>
          <a:xfrm>
            <a:off x="4343400" y="463094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Oval 153"/>
          <p:cNvSpPr/>
          <p:nvPr>
            <p:custDataLst>
              <p:tags r:id="rId18"/>
            </p:custDataLst>
          </p:nvPr>
        </p:nvSpPr>
        <p:spPr>
          <a:xfrm>
            <a:off x="4785360" y="532537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Oval 154"/>
          <p:cNvSpPr/>
          <p:nvPr>
            <p:custDataLst>
              <p:tags r:id="rId19"/>
            </p:custDataLst>
          </p:nvPr>
        </p:nvSpPr>
        <p:spPr>
          <a:xfrm>
            <a:off x="5516880" y="53340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p:cNvSpPr/>
          <p:nvPr>
            <p:custDataLst>
              <p:tags r:id="rId20"/>
            </p:custDataLst>
          </p:nvPr>
        </p:nvSpPr>
        <p:spPr>
          <a:xfrm>
            <a:off x="6080760" y="472353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p:cNvSpPr/>
          <p:nvPr>
            <p:custDataLst>
              <p:tags r:id="rId21"/>
            </p:custDataLst>
          </p:nvPr>
        </p:nvSpPr>
        <p:spPr>
          <a:xfrm>
            <a:off x="6172200" y="5440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p:cNvSpPr/>
          <p:nvPr>
            <p:custDataLst>
              <p:tags r:id="rId22"/>
            </p:custDataLst>
          </p:nvPr>
        </p:nvSpPr>
        <p:spPr>
          <a:xfrm>
            <a:off x="6766560" y="474510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Oval 158"/>
          <p:cNvSpPr/>
          <p:nvPr>
            <p:custDataLst>
              <p:tags r:id="rId23"/>
            </p:custDataLst>
          </p:nvPr>
        </p:nvSpPr>
        <p:spPr>
          <a:xfrm>
            <a:off x="7391400" y="53015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p:cNvSpPr/>
          <p:nvPr>
            <p:custDataLst>
              <p:tags r:id="rId24"/>
            </p:custDataLst>
          </p:nvPr>
        </p:nvSpPr>
        <p:spPr>
          <a:xfrm>
            <a:off x="6705600" y="5440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p:cNvSpPr/>
          <p:nvPr>
            <p:custDataLst>
              <p:tags r:id="rId25"/>
            </p:custDataLst>
          </p:nvPr>
        </p:nvSpPr>
        <p:spPr>
          <a:xfrm>
            <a:off x="7998125" y="46088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Oval 161"/>
          <p:cNvSpPr/>
          <p:nvPr>
            <p:custDataLst>
              <p:tags r:id="rId26"/>
            </p:custDataLst>
          </p:nvPr>
        </p:nvSpPr>
        <p:spPr>
          <a:xfrm>
            <a:off x="8138160" y="534924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p:cNvSpPr/>
          <p:nvPr>
            <p:custDataLst>
              <p:tags r:id="rId27"/>
            </p:custDataLst>
          </p:nvPr>
        </p:nvSpPr>
        <p:spPr>
          <a:xfrm>
            <a:off x="8702040" y="476925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oup 163"/>
          <p:cNvGrpSpPr/>
          <p:nvPr/>
        </p:nvGrpSpPr>
        <p:grpSpPr>
          <a:xfrm>
            <a:off x="3352800" y="5638800"/>
            <a:ext cx="1143000" cy="1143000"/>
            <a:chOff x="1981200" y="5257800"/>
            <a:chExt cx="1143000" cy="1143000"/>
          </a:xfrm>
        </p:grpSpPr>
        <p:sp>
          <p:nvSpPr>
            <p:cNvPr id="165" name="Oval 164"/>
            <p:cNvSpPr/>
            <p:nvPr>
              <p:custDataLst>
                <p:tags r:id="rId22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6" name="Oval 165"/>
            <p:cNvSpPr/>
            <p:nvPr>
              <p:custDataLst>
                <p:tags r:id="rId22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7" name="Oval 166"/>
            <p:cNvSpPr/>
            <p:nvPr>
              <p:custDataLst>
                <p:tags r:id="rId22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93" name="Group 167"/>
          <p:cNvGrpSpPr/>
          <p:nvPr/>
        </p:nvGrpSpPr>
        <p:grpSpPr>
          <a:xfrm>
            <a:off x="4648200" y="5638800"/>
            <a:ext cx="1143000" cy="1143000"/>
            <a:chOff x="1981200" y="5257800"/>
            <a:chExt cx="1143000" cy="1143000"/>
          </a:xfrm>
        </p:grpSpPr>
        <p:sp>
          <p:nvSpPr>
            <p:cNvPr id="169" name="Oval 168"/>
            <p:cNvSpPr/>
            <p:nvPr>
              <p:custDataLst>
                <p:tags r:id="rId22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0" name="Oval 169"/>
            <p:cNvSpPr/>
            <p:nvPr>
              <p:custDataLst>
                <p:tags r:id="rId22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1" name="Oval 170"/>
            <p:cNvSpPr/>
            <p:nvPr>
              <p:custDataLst>
                <p:tags r:id="rId22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97" name="Group 171"/>
          <p:cNvGrpSpPr/>
          <p:nvPr/>
        </p:nvGrpSpPr>
        <p:grpSpPr>
          <a:xfrm>
            <a:off x="5943600" y="5638800"/>
            <a:ext cx="1143000" cy="1143000"/>
            <a:chOff x="1981200" y="5257800"/>
            <a:chExt cx="1143000" cy="1143000"/>
          </a:xfrm>
        </p:grpSpPr>
        <p:sp>
          <p:nvSpPr>
            <p:cNvPr id="173" name="Oval 172"/>
            <p:cNvSpPr/>
            <p:nvPr>
              <p:custDataLst>
                <p:tags r:id="rId22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4" name="Oval 173"/>
            <p:cNvSpPr/>
            <p:nvPr>
              <p:custDataLst>
                <p:tags r:id="rId22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5" name="Oval 174"/>
            <p:cNvSpPr/>
            <p:nvPr>
              <p:custDataLst>
                <p:tags r:id="rId22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01" name="Group 175"/>
          <p:cNvGrpSpPr/>
          <p:nvPr/>
        </p:nvGrpSpPr>
        <p:grpSpPr>
          <a:xfrm>
            <a:off x="5943600" y="5638800"/>
            <a:ext cx="1143000" cy="1143000"/>
            <a:chOff x="1981200" y="5257800"/>
            <a:chExt cx="1143000" cy="1143000"/>
          </a:xfrm>
        </p:grpSpPr>
        <p:sp>
          <p:nvSpPr>
            <p:cNvPr id="177" name="Oval 176"/>
            <p:cNvSpPr/>
            <p:nvPr>
              <p:custDataLst>
                <p:tags r:id="rId21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8" name="Oval 177"/>
            <p:cNvSpPr/>
            <p:nvPr>
              <p:custDataLst>
                <p:tags r:id="rId21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9" name="Oval 178"/>
            <p:cNvSpPr/>
            <p:nvPr>
              <p:custDataLst>
                <p:tags r:id="rId21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105" name="Group 179"/>
          <p:cNvGrpSpPr/>
          <p:nvPr/>
        </p:nvGrpSpPr>
        <p:grpSpPr>
          <a:xfrm>
            <a:off x="2057400" y="5638800"/>
            <a:ext cx="1143000" cy="1143000"/>
            <a:chOff x="1981200" y="5257800"/>
            <a:chExt cx="1143000" cy="1143000"/>
          </a:xfrm>
        </p:grpSpPr>
        <p:sp>
          <p:nvSpPr>
            <p:cNvPr id="181" name="Oval 180"/>
            <p:cNvSpPr/>
            <p:nvPr>
              <p:custDataLst>
                <p:tags r:id="rId214"/>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2" name="Oval 181"/>
            <p:cNvSpPr/>
            <p:nvPr>
              <p:custDataLst>
                <p:tags r:id="rId215"/>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3" name="Oval 182"/>
            <p:cNvSpPr/>
            <p:nvPr>
              <p:custDataLst>
                <p:tags r:id="rId216"/>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109" name="Group 183"/>
          <p:cNvGrpSpPr/>
          <p:nvPr/>
        </p:nvGrpSpPr>
        <p:grpSpPr>
          <a:xfrm>
            <a:off x="3352800" y="5638800"/>
            <a:ext cx="1143000" cy="1143000"/>
            <a:chOff x="1981200" y="5257800"/>
            <a:chExt cx="1143000" cy="1143000"/>
          </a:xfrm>
        </p:grpSpPr>
        <p:sp>
          <p:nvSpPr>
            <p:cNvPr id="185" name="Oval 184"/>
            <p:cNvSpPr/>
            <p:nvPr>
              <p:custDataLst>
                <p:tags r:id="rId211"/>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6" name="Oval 185"/>
            <p:cNvSpPr/>
            <p:nvPr>
              <p:custDataLst>
                <p:tags r:id="rId212"/>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7" name="Oval 186"/>
            <p:cNvSpPr/>
            <p:nvPr>
              <p:custDataLst>
                <p:tags r:id="rId213"/>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sp>
        <p:nvSpPr>
          <p:cNvPr id="188" name="Oval 187"/>
          <p:cNvSpPr/>
          <p:nvPr>
            <p:custDataLst>
              <p:tags r:id="rId28"/>
            </p:custDataLst>
          </p:nvPr>
        </p:nvSpPr>
        <p:spPr>
          <a:xfrm>
            <a:off x="3045700" y="582800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Oval 189"/>
          <p:cNvSpPr/>
          <p:nvPr>
            <p:custDataLst>
              <p:tags r:id="rId29"/>
            </p:custDataLst>
          </p:nvPr>
        </p:nvSpPr>
        <p:spPr>
          <a:xfrm>
            <a:off x="2880360" y="646837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Oval 190"/>
          <p:cNvSpPr/>
          <p:nvPr>
            <p:custDataLst>
              <p:tags r:id="rId30"/>
            </p:custDataLst>
          </p:nvPr>
        </p:nvSpPr>
        <p:spPr>
          <a:xfrm>
            <a:off x="3611880" y="64770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Oval 191"/>
          <p:cNvSpPr/>
          <p:nvPr>
            <p:custDataLst>
              <p:tags r:id="rId31"/>
            </p:custDataLst>
          </p:nvPr>
        </p:nvSpPr>
        <p:spPr>
          <a:xfrm>
            <a:off x="4175760" y="586653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Oval 192"/>
          <p:cNvSpPr/>
          <p:nvPr>
            <p:custDataLst>
              <p:tags r:id="rId32"/>
            </p:custDataLst>
          </p:nvPr>
        </p:nvSpPr>
        <p:spPr>
          <a:xfrm>
            <a:off x="3657600" y="563549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Oval 193"/>
          <p:cNvSpPr/>
          <p:nvPr>
            <p:custDataLst>
              <p:tags r:id="rId33"/>
            </p:custDataLst>
          </p:nvPr>
        </p:nvSpPr>
        <p:spPr>
          <a:xfrm>
            <a:off x="4861560" y="588810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Oval 194"/>
          <p:cNvSpPr/>
          <p:nvPr>
            <p:custDataLst>
              <p:tags r:id="rId34"/>
            </p:custDataLst>
          </p:nvPr>
        </p:nvSpPr>
        <p:spPr>
          <a:xfrm>
            <a:off x="5486400" y="64445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Oval 195"/>
          <p:cNvSpPr/>
          <p:nvPr>
            <p:custDataLst>
              <p:tags r:id="rId35"/>
            </p:custDataLst>
          </p:nvPr>
        </p:nvSpPr>
        <p:spPr>
          <a:xfrm>
            <a:off x="4800600" y="6583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Oval 196"/>
          <p:cNvSpPr/>
          <p:nvPr>
            <p:custDataLst>
              <p:tags r:id="rId36"/>
            </p:custDataLst>
          </p:nvPr>
        </p:nvSpPr>
        <p:spPr>
          <a:xfrm>
            <a:off x="6093125" y="57518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Oval 197"/>
          <p:cNvSpPr/>
          <p:nvPr>
            <p:custDataLst>
              <p:tags r:id="rId37"/>
            </p:custDataLst>
          </p:nvPr>
        </p:nvSpPr>
        <p:spPr>
          <a:xfrm>
            <a:off x="6233160" y="649224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Oval 198"/>
          <p:cNvSpPr/>
          <p:nvPr>
            <p:custDataLst>
              <p:tags r:id="rId38"/>
            </p:custDataLst>
          </p:nvPr>
        </p:nvSpPr>
        <p:spPr>
          <a:xfrm>
            <a:off x="6797040" y="591225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oup 199"/>
          <p:cNvGrpSpPr/>
          <p:nvPr/>
        </p:nvGrpSpPr>
        <p:grpSpPr>
          <a:xfrm>
            <a:off x="76200" y="4494650"/>
            <a:ext cx="1143000" cy="1143000"/>
            <a:chOff x="1981200" y="5257800"/>
            <a:chExt cx="1143000" cy="1143000"/>
          </a:xfrm>
        </p:grpSpPr>
        <p:sp>
          <p:nvSpPr>
            <p:cNvPr id="201" name="Oval 200"/>
            <p:cNvSpPr/>
            <p:nvPr>
              <p:custDataLst>
                <p:tags r:id="rId208"/>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2" name="Oval 201"/>
            <p:cNvSpPr/>
            <p:nvPr>
              <p:custDataLst>
                <p:tags r:id="rId209"/>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3" name="Oval 202"/>
            <p:cNvSpPr/>
            <p:nvPr>
              <p:custDataLst>
                <p:tags r:id="rId210"/>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12" name="Group 203"/>
          <p:cNvGrpSpPr/>
          <p:nvPr/>
        </p:nvGrpSpPr>
        <p:grpSpPr>
          <a:xfrm>
            <a:off x="1371600" y="4494650"/>
            <a:ext cx="1143000" cy="1143000"/>
            <a:chOff x="1981200" y="5257800"/>
            <a:chExt cx="1143000" cy="1143000"/>
          </a:xfrm>
        </p:grpSpPr>
        <p:sp>
          <p:nvSpPr>
            <p:cNvPr id="205" name="Oval 204"/>
            <p:cNvSpPr/>
            <p:nvPr>
              <p:custDataLst>
                <p:tags r:id="rId205"/>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6" name="Oval 205"/>
            <p:cNvSpPr/>
            <p:nvPr>
              <p:custDataLst>
                <p:tags r:id="rId206"/>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07" name="Oval 206"/>
            <p:cNvSpPr/>
            <p:nvPr>
              <p:custDataLst>
                <p:tags r:id="rId207"/>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28" name="Group 207"/>
          <p:cNvGrpSpPr/>
          <p:nvPr/>
        </p:nvGrpSpPr>
        <p:grpSpPr>
          <a:xfrm>
            <a:off x="2667000" y="4494650"/>
            <a:ext cx="1143000" cy="1143000"/>
            <a:chOff x="1981200" y="5257800"/>
            <a:chExt cx="1143000" cy="1143000"/>
          </a:xfrm>
        </p:grpSpPr>
        <p:sp>
          <p:nvSpPr>
            <p:cNvPr id="209" name="Oval 208"/>
            <p:cNvSpPr/>
            <p:nvPr>
              <p:custDataLst>
                <p:tags r:id="rId202"/>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0" name="Oval 209"/>
            <p:cNvSpPr/>
            <p:nvPr>
              <p:custDataLst>
                <p:tags r:id="rId203"/>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1" name="Oval 210"/>
            <p:cNvSpPr/>
            <p:nvPr>
              <p:custDataLst>
                <p:tags r:id="rId204"/>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32" name="Group 211"/>
          <p:cNvGrpSpPr/>
          <p:nvPr/>
        </p:nvGrpSpPr>
        <p:grpSpPr>
          <a:xfrm>
            <a:off x="76200" y="4494650"/>
            <a:ext cx="1143000" cy="1143000"/>
            <a:chOff x="1981200" y="5257800"/>
            <a:chExt cx="1143000" cy="1143000"/>
          </a:xfrm>
        </p:grpSpPr>
        <p:sp>
          <p:nvSpPr>
            <p:cNvPr id="213" name="Oval 212"/>
            <p:cNvSpPr/>
            <p:nvPr>
              <p:custDataLst>
                <p:tags r:id="rId199"/>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4" name="Oval 213"/>
            <p:cNvSpPr/>
            <p:nvPr>
              <p:custDataLst>
                <p:tags r:id="rId200"/>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5" name="Oval 214"/>
            <p:cNvSpPr/>
            <p:nvPr>
              <p:custDataLst>
                <p:tags r:id="rId201"/>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36" name="Group 215"/>
          <p:cNvGrpSpPr/>
          <p:nvPr/>
        </p:nvGrpSpPr>
        <p:grpSpPr>
          <a:xfrm>
            <a:off x="1371600" y="4494650"/>
            <a:ext cx="1143000" cy="1143000"/>
            <a:chOff x="1981200" y="5257800"/>
            <a:chExt cx="1143000" cy="1143000"/>
          </a:xfrm>
        </p:grpSpPr>
        <p:sp>
          <p:nvSpPr>
            <p:cNvPr id="217" name="Oval 216"/>
            <p:cNvSpPr/>
            <p:nvPr>
              <p:custDataLst>
                <p:tags r:id="rId19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8" name="Oval 217"/>
            <p:cNvSpPr/>
            <p:nvPr>
              <p:custDataLst>
                <p:tags r:id="rId19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9" name="Oval 218"/>
            <p:cNvSpPr/>
            <p:nvPr>
              <p:custDataLst>
                <p:tags r:id="rId19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140" name="Group 219"/>
          <p:cNvGrpSpPr/>
          <p:nvPr/>
        </p:nvGrpSpPr>
        <p:grpSpPr>
          <a:xfrm>
            <a:off x="2667000" y="4494650"/>
            <a:ext cx="1143000" cy="1143000"/>
            <a:chOff x="1981200" y="5257800"/>
            <a:chExt cx="1143000" cy="1143000"/>
          </a:xfrm>
        </p:grpSpPr>
        <p:sp>
          <p:nvSpPr>
            <p:cNvPr id="221" name="Oval 220"/>
            <p:cNvSpPr/>
            <p:nvPr>
              <p:custDataLst>
                <p:tags r:id="rId19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2" name="Oval 221"/>
            <p:cNvSpPr/>
            <p:nvPr>
              <p:custDataLst>
                <p:tags r:id="rId19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3" name="Oval 222"/>
            <p:cNvSpPr/>
            <p:nvPr>
              <p:custDataLst>
                <p:tags r:id="rId19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44" name="Group 223"/>
          <p:cNvGrpSpPr/>
          <p:nvPr/>
        </p:nvGrpSpPr>
        <p:grpSpPr>
          <a:xfrm>
            <a:off x="2667000" y="4494650"/>
            <a:ext cx="1143000" cy="1143000"/>
            <a:chOff x="1981200" y="5257800"/>
            <a:chExt cx="1143000" cy="1143000"/>
          </a:xfrm>
        </p:grpSpPr>
        <p:sp>
          <p:nvSpPr>
            <p:cNvPr id="225" name="Oval 224"/>
            <p:cNvSpPr/>
            <p:nvPr>
              <p:custDataLst>
                <p:tags r:id="rId19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6" name="Oval 225"/>
            <p:cNvSpPr/>
            <p:nvPr>
              <p:custDataLst>
                <p:tags r:id="rId19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7" name="Oval 226"/>
            <p:cNvSpPr/>
            <p:nvPr>
              <p:custDataLst>
                <p:tags r:id="rId19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148" name="Group 227"/>
          <p:cNvGrpSpPr/>
          <p:nvPr/>
        </p:nvGrpSpPr>
        <p:grpSpPr>
          <a:xfrm>
            <a:off x="76200" y="4494650"/>
            <a:ext cx="1143000" cy="1143000"/>
            <a:chOff x="1981200" y="5257800"/>
            <a:chExt cx="1143000" cy="1143000"/>
          </a:xfrm>
        </p:grpSpPr>
        <p:sp>
          <p:nvSpPr>
            <p:cNvPr id="229" name="Oval 228"/>
            <p:cNvSpPr/>
            <p:nvPr>
              <p:custDataLst>
                <p:tags r:id="rId187"/>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30" name="Oval 229"/>
            <p:cNvSpPr/>
            <p:nvPr>
              <p:custDataLst>
                <p:tags r:id="rId188"/>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31" name="Oval 230"/>
            <p:cNvSpPr/>
            <p:nvPr>
              <p:custDataLst>
                <p:tags r:id="rId189"/>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sp>
        <p:nvSpPr>
          <p:cNvPr id="232" name="Oval 231"/>
          <p:cNvSpPr/>
          <p:nvPr>
            <p:custDataLst>
              <p:tags r:id="rId39"/>
            </p:custDataLst>
          </p:nvPr>
        </p:nvSpPr>
        <p:spPr>
          <a:xfrm>
            <a:off x="335280" y="533285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Oval 232"/>
          <p:cNvSpPr/>
          <p:nvPr>
            <p:custDataLst>
              <p:tags r:id="rId40"/>
            </p:custDataLst>
          </p:nvPr>
        </p:nvSpPr>
        <p:spPr>
          <a:xfrm>
            <a:off x="899160" y="472238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Oval 233"/>
          <p:cNvSpPr/>
          <p:nvPr>
            <p:custDataLst>
              <p:tags r:id="rId41"/>
            </p:custDataLst>
          </p:nvPr>
        </p:nvSpPr>
        <p:spPr>
          <a:xfrm>
            <a:off x="990600" y="543953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Oval 234"/>
          <p:cNvSpPr/>
          <p:nvPr>
            <p:custDataLst>
              <p:tags r:id="rId42"/>
            </p:custDataLst>
          </p:nvPr>
        </p:nvSpPr>
        <p:spPr>
          <a:xfrm>
            <a:off x="1584960" y="474395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Oval 235"/>
          <p:cNvSpPr/>
          <p:nvPr>
            <p:custDataLst>
              <p:tags r:id="rId43"/>
            </p:custDataLst>
          </p:nvPr>
        </p:nvSpPr>
        <p:spPr>
          <a:xfrm>
            <a:off x="2209800" y="530035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Oval 236"/>
          <p:cNvSpPr/>
          <p:nvPr>
            <p:custDataLst>
              <p:tags r:id="rId44"/>
            </p:custDataLst>
          </p:nvPr>
        </p:nvSpPr>
        <p:spPr>
          <a:xfrm>
            <a:off x="1524000" y="543953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Oval 237"/>
          <p:cNvSpPr/>
          <p:nvPr>
            <p:custDataLst>
              <p:tags r:id="rId45"/>
            </p:custDataLst>
          </p:nvPr>
        </p:nvSpPr>
        <p:spPr>
          <a:xfrm>
            <a:off x="2816525" y="460765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Oval 238"/>
          <p:cNvSpPr/>
          <p:nvPr>
            <p:custDataLst>
              <p:tags r:id="rId46"/>
            </p:custDataLst>
          </p:nvPr>
        </p:nvSpPr>
        <p:spPr>
          <a:xfrm>
            <a:off x="2956560" y="534809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Oval 239"/>
          <p:cNvSpPr/>
          <p:nvPr>
            <p:custDataLst>
              <p:tags r:id="rId47"/>
            </p:custDataLst>
          </p:nvPr>
        </p:nvSpPr>
        <p:spPr>
          <a:xfrm>
            <a:off x="3520440" y="476810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4" name="Group 258"/>
          <p:cNvGrpSpPr/>
          <p:nvPr/>
        </p:nvGrpSpPr>
        <p:grpSpPr>
          <a:xfrm>
            <a:off x="7239000" y="3351650"/>
            <a:ext cx="1143000" cy="1143000"/>
            <a:chOff x="1981200" y="5257800"/>
            <a:chExt cx="1143000" cy="1143000"/>
          </a:xfrm>
        </p:grpSpPr>
        <p:sp>
          <p:nvSpPr>
            <p:cNvPr id="260" name="Oval 259"/>
            <p:cNvSpPr/>
            <p:nvPr>
              <p:custDataLst>
                <p:tags r:id="rId184"/>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1" name="Oval 260"/>
            <p:cNvSpPr/>
            <p:nvPr>
              <p:custDataLst>
                <p:tags r:id="rId185"/>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2" name="Oval 261"/>
            <p:cNvSpPr/>
            <p:nvPr>
              <p:custDataLst>
                <p:tags r:id="rId186"/>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68" name="Group 262"/>
          <p:cNvGrpSpPr/>
          <p:nvPr/>
        </p:nvGrpSpPr>
        <p:grpSpPr>
          <a:xfrm>
            <a:off x="5943600" y="3351650"/>
            <a:ext cx="1143000" cy="1143000"/>
            <a:chOff x="1981200" y="5257800"/>
            <a:chExt cx="1143000" cy="1143000"/>
          </a:xfrm>
        </p:grpSpPr>
        <p:sp>
          <p:nvSpPr>
            <p:cNvPr id="264" name="Oval 263"/>
            <p:cNvSpPr/>
            <p:nvPr>
              <p:custDataLst>
                <p:tags r:id="rId181"/>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5" name="Oval 264"/>
            <p:cNvSpPr/>
            <p:nvPr>
              <p:custDataLst>
                <p:tags r:id="rId182"/>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6" name="Oval 265"/>
            <p:cNvSpPr/>
            <p:nvPr>
              <p:custDataLst>
                <p:tags r:id="rId183"/>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grpSp>
        <p:nvGrpSpPr>
          <p:cNvPr id="172" name="Group 266"/>
          <p:cNvGrpSpPr/>
          <p:nvPr/>
        </p:nvGrpSpPr>
        <p:grpSpPr>
          <a:xfrm>
            <a:off x="7239000" y="3351650"/>
            <a:ext cx="1143000" cy="1143000"/>
            <a:chOff x="1981200" y="5257800"/>
            <a:chExt cx="1143000" cy="1143000"/>
          </a:xfrm>
        </p:grpSpPr>
        <p:sp>
          <p:nvSpPr>
            <p:cNvPr id="268" name="Oval 267"/>
            <p:cNvSpPr/>
            <p:nvPr>
              <p:custDataLst>
                <p:tags r:id="rId178"/>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9" name="Oval 268"/>
            <p:cNvSpPr/>
            <p:nvPr>
              <p:custDataLst>
                <p:tags r:id="rId179"/>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70" name="Oval 269"/>
            <p:cNvSpPr/>
            <p:nvPr>
              <p:custDataLst>
                <p:tags r:id="rId180"/>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sp>
        <p:nvSpPr>
          <p:cNvPr id="271" name="Oval 270"/>
          <p:cNvSpPr/>
          <p:nvPr>
            <p:custDataLst>
              <p:tags r:id="rId48"/>
            </p:custDataLst>
          </p:nvPr>
        </p:nvSpPr>
        <p:spPr>
          <a:xfrm>
            <a:off x="1658860" y="450723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Oval 271"/>
          <p:cNvSpPr/>
          <p:nvPr>
            <p:custDataLst>
              <p:tags r:id="rId49"/>
            </p:custDataLst>
          </p:nvPr>
        </p:nvSpPr>
        <p:spPr>
          <a:xfrm>
            <a:off x="6324600" y="348679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Oval 272"/>
          <p:cNvSpPr/>
          <p:nvPr>
            <p:custDataLst>
              <p:tags r:id="rId50"/>
            </p:custDataLst>
          </p:nvPr>
        </p:nvSpPr>
        <p:spPr>
          <a:xfrm>
            <a:off x="6766560" y="418122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Oval 273"/>
          <p:cNvSpPr/>
          <p:nvPr>
            <p:custDataLst>
              <p:tags r:id="rId51"/>
            </p:custDataLst>
          </p:nvPr>
        </p:nvSpPr>
        <p:spPr>
          <a:xfrm>
            <a:off x="7498080" y="418985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Oval 274"/>
          <p:cNvSpPr/>
          <p:nvPr>
            <p:custDataLst>
              <p:tags r:id="rId52"/>
            </p:custDataLst>
          </p:nvPr>
        </p:nvSpPr>
        <p:spPr>
          <a:xfrm>
            <a:off x="8061960" y="357938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Oval 275"/>
          <p:cNvSpPr/>
          <p:nvPr>
            <p:custDataLst>
              <p:tags r:id="rId53"/>
            </p:custDataLst>
          </p:nvPr>
        </p:nvSpPr>
        <p:spPr>
          <a:xfrm>
            <a:off x="8153400" y="429653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6" name="Group 276"/>
          <p:cNvGrpSpPr/>
          <p:nvPr/>
        </p:nvGrpSpPr>
        <p:grpSpPr>
          <a:xfrm>
            <a:off x="7239000" y="5641964"/>
            <a:ext cx="1143000" cy="1143000"/>
            <a:chOff x="1981200" y="5257800"/>
            <a:chExt cx="1143000" cy="1143000"/>
          </a:xfrm>
        </p:grpSpPr>
        <p:sp>
          <p:nvSpPr>
            <p:cNvPr id="278" name="Oval 277"/>
            <p:cNvSpPr/>
            <p:nvPr>
              <p:custDataLst>
                <p:tags r:id="rId175"/>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79" name="Oval 278"/>
            <p:cNvSpPr/>
            <p:nvPr>
              <p:custDataLst>
                <p:tags r:id="rId176"/>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0" name="Oval 279"/>
            <p:cNvSpPr/>
            <p:nvPr>
              <p:custDataLst>
                <p:tags r:id="rId177"/>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80" name="Group 280"/>
          <p:cNvGrpSpPr/>
          <p:nvPr/>
        </p:nvGrpSpPr>
        <p:grpSpPr>
          <a:xfrm>
            <a:off x="7239000" y="5641964"/>
            <a:ext cx="1143000" cy="1143000"/>
            <a:chOff x="1981200" y="5257800"/>
            <a:chExt cx="1143000" cy="1143000"/>
          </a:xfrm>
        </p:grpSpPr>
        <p:sp>
          <p:nvSpPr>
            <p:cNvPr id="282" name="Oval 281"/>
            <p:cNvSpPr/>
            <p:nvPr>
              <p:custDataLst>
                <p:tags r:id="rId172"/>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3" name="Oval 282"/>
            <p:cNvSpPr/>
            <p:nvPr>
              <p:custDataLst>
                <p:tags r:id="rId173"/>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4" name="Oval 283"/>
            <p:cNvSpPr/>
            <p:nvPr>
              <p:custDataLst>
                <p:tags r:id="rId174"/>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184" name="Group 284"/>
          <p:cNvGrpSpPr/>
          <p:nvPr/>
        </p:nvGrpSpPr>
        <p:grpSpPr>
          <a:xfrm>
            <a:off x="7239000" y="5641964"/>
            <a:ext cx="1143000" cy="1143000"/>
            <a:chOff x="1981200" y="5257800"/>
            <a:chExt cx="1143000" cy="1143000"/>
          </a:xfrm>
        </p:grpSpPr>
        <p:sp>
          <p:nvSpPr>
            <p:cNvPr id="286" name="Oval 285"/>
            <p:cNvSpPr/>
            <p:nvPr>
              <p:custDataLst>
                <p:tags r:id="rId169"/>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7" name="Oval 286"/>
            <p:cNvSpPr/>
            <p:nvPr>
              <p:custDataLst>
                <p:tags r:id="rId170"/>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88" name="Oval 287"/>
            <p:cNvSpPr/>
            <p:nvPr>
              <p:custDataLst>
                <p:tags r:id="rId171"/>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sp>
        <p:nvSpPr>
          <p:cNvPr id="289" name="Oval 288"/>
          <p:cNvSpPr/>
          <p:nvPr>
            <p:custDataLst>
              <p:tags r:id="rId54"/>
            </p:custDataLst>
          </p:nvPr>
        </p:nvSpPr>
        <p:spPr>
          <a:xfrm>
            <a:off x="8227300" y="5831171"/>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Oval 289"/>
          <p:cNvSpPr/>
          <p:nvPr>
            <p:custDataLst>
              <p:tags r:id="rId55"/>
            </p:custDataLst>
          </p:nvPr>
        </p:nvSpPr>
        <p:spPr>
          <a:xfrm>
            <a:off x="7620000" y="577711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Oval 290"/>
          <p:cNvSpPr/>
          <p:nvPr>
            <p:custDataLst>
              <p:tags r:id="rId56"/>
            </p:custDataLst>
          </p:nvPr>
        </p:nvSpPr>
        <p:spPr>
          <a:xfrm>
            <a:off x="8061960" y="647153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0" name="Group 291"/>
          <p:cNvGrpSpPr/>
          <p:nvPr/>
        </p:nvGrpSpPr>
        <p:grpSpPr>
          <a:xfrm>
            <a:off x="762000" y="5641964"/>
            <a:ext cx="1143000" cy="1143000"/>
            <a:chOff x="1981200" y="5257800"/>
            <a:chExt cx="1143000" cy="1143000"/>
          </a:xfrm>
        </p:grpSpPr>
        <p:sp>
          <p:nvSpPr>
            <p:cNvPr id="293" name="Oval 292"/>
            <p:cNvSpPr/>
            <p:nvPr>
              <p:custDataLst>
                <p:tags r:id="rId166"/>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4" name="Oval 293"/>
            <p:cNvSpPr/>
            <p:nvPr>
              <p:custDataLst>
                <p:tags r:id="rId167"/>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5" name="Oval 294"/>
            <p:cNvSpPr/>
            <p:nvPr>
              <p:custDataLst>
                <p:tags r:id="rId168"/>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204" name="Group 295"/>
          <p:cNvGrpSpPr/>
          <p:nvPr/>
        </p:nvGrpSpPr>
        <p:grpSpPr>
          <a:xfrm>
            <a:off x="762000" y="5641964"/>
            <a:ext cx="1143000" cy="1143000"/>
            <a:chOff x="1981200" y="5257800"/>
            <a:chExt cx="1143000" cy="1143000"/>
          </a:xfrm>
        </p:grpSpPr>
        <p:sp>
          <p:nvSpPr>
            <p:cNvPr id="297" name="Oval 296"/>
            <p:cNvSpPr/>
            <p:nvPr>
              <p:custDataLst>
                <p:tags r:id="rId163"/>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8" name="Oval 297"/>
            <p:cNvSpPr/>
            <p:nvPr>
              <p:custDataLst>
                <p:tags r:id="rId164"/>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9" name="Oval 298"/>
            <p:cNvSpPr/>
            <p:nvPr>
              <p:custDataLst>
                <p:tags r:id="rId165"/>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3</a:t>
              </a:r>
              <a:r>
                <a:rPr lang="en-US" dirty="0" smtClean="0"/>
                <a:t>+</a:t>
              </a:r>
              <a:endParaRPr lang="en-US" dirty="0"/>
            </a:p>
          </p:txBody>
        </p:sp>
      </p:grpSp>
      <p:grpSp>
        <p:nvGrpSpPr>
          <p:cNvPr id="208" name="Group 299"/>
          <p:cNvGrpSpPr/>
          <p:nvPr/>
        </p:nvGrpSpPr>
        <p:grpSpPr>
          <a:xfrm>
            <a:off x="762000" y="5641964"/>
            <a:ext cx="1143000" cy="1143000"/>
            <a:chOff x="1981200" y="5257800"/>
            <a:chExt cx="1143000" cy="1143000"/>
          </a:xfrm>
        </p:grpSpPr>
        <p:sp>
          <p:nvSpPr>
            <p:cNvPr id="301" name="Oval 300"/>
            <p:cNvSpPr/>
            <p:nvPr>
              <p:custDataLst>
                <p:tags r:id="rId160"/>
              </p:custDataLst>
            </p:nvPr>
          </p:nvSpPr>
          <p:spPr>
            <a:xfrm>
              <a:off x="1981200" y="5257800"/>
              <a:ext cx="1143000" cy="1143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2" name="Oval 301"/>
            <p:cNvSpPr/>
            <p:nvPr>
              <p:custDataLst>
                <p:tags r:id="rId161"/>
              </p:custDataLst>
            </p:nvPr>
          </p:nvSpPr>
          <p:spPr>
            <a:xfrm>
              <a:off x="2133600" y="5410200"/>
              <a:ext cx="838200" cy="8382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3" name="Oval 302"/>
            <p:cNvSpPr/>
            <p:nvPr>
              <p:custDataLst>
                <p:tags r:id="rId162"/>
              </p:custDataLst>
            </p:nvPr>
          </p:nvSpPr>
          <p:spPr>
            <a:xfrm>
              <a:off x="2362200" y="563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5</a:t>
              </a:r>
              <a:r>
                <a:rPr lang="en-US" dirty="0" smtClean="0"/>
                <a:t>+</a:t>
              </a:r>
              <a:endParaRPr lang="en-US" dirty="0"/>
            </a:p>
          </p:txBody>
        </p:sp>
      </p:grpSp>
      <p:sp>
        <p:nvSpPr>
          <p:cNvPr id="304" name="Oval 303"/>
          <p:cNvSpPr/>
          <p:nvPr>
            <p:custDataLst>
              <p:tags r:id="rId57"/>
            </p:custDataLst>
          </p:nvPr>
        </p:nvSpPr>
        <p:spPr>
          <a:xfrm>
            <a:off x="911525" y="575497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Oval 304"/>
          <p:cNvSpPr/>
          <p:nvPr>
            <p:custDataLst>
              <p:tags r:id="rId58"/>
            </p:custDataLst>
          </p:nvPr>
        </p:nvSpPr>
        <p:spPr>
          <a:xfrm>
            <a:off x="1051560" y="649540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Oval 305"/>
          <p:cNvSpPr/>
          <p:nvPr>
            <p:custDataLst>
              <p:tags r:id="rId59"/>
            </p:custDataLst>
          </p:nvPr>
        </p:nvSpPr>
        <p:spPr>
          <a:xfrm>
            <a:off x="1615440" y="591542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lowchart: Merge 110"/>
          <p:cNvSpPr/>
          <p:nvPr>
            <p:custDataLst>
              <p:tags r:id="rId60"/>
            </p:custDataLst>
          </p:nvPr>
        </p:nvSpPr>
        <p:spPr>
          <a:xfrm>
            <a:off x="-22994" y="-1"/>
            <a:ext cx="2014288" cy="1407505"/>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10000"/>
              <a:gd name="connsiteX1" fmla="*/ 10000 w 10000"/>
              <a:gd name="connsiteY1" fmla="*/ 0 h 10000"/>
              <a:gd name="connsiteX2" fmla="*/ 59 w 10000"/>
              <a:gd name="connsiteY2" fmla="*/ 10000 h 10000"/>
              <a:gd name="connsiteX3" fmla="*/ 0 w 10000"/>
              <a:gd name="connsiteY3" fmla="*/ 0 h 10000"/>
              <a:gd name="connsiteX0" fmla="*/ 0 w 14941"/>
              <a:gd name="connsiteY0" fmla="*/ 0 h 10000"/>
              <a:gd name="connsiteX1" fmla="*/ 14941 w 14941"/>
              <a:gd name="connsiteY1" fmla="*/ 0 h 10000"/>
              <a:gd name="connsiteX2" fmla="*/ 59 w 14941"/>
              <a:gd name="connsiteY2" fmla="*/ 10000 h 10000"/>
              <a:gd name="connsiteX3" fmla="*/ 0 w 14941"/>
              <a:gd name="connsiteY3" fmla="*/ 0 h 10000"/>
              <a:gd name="connsiteX0" fmla="*/ 23 w 14964"/>
              <a:gd name="connsiteY0" fmla="*/ 0 h 8396"/>
              <a:gd name="connsiteX1" fmla="*/ 14964 w 14964"/>
              <a:gd name="connsiteY1" fmla="*/ 0 h 8396"/>
              <a:gd name="connsiteX2" fmla="*/ 4 w 14964"/>
              <a:gd name="connsiteY2" fmla="*/ 8396 h 8396"/>
              <a:gd name="connsiteX3" fmla="*/ 23 w 14964"/>
              <a:gd name="connsiteY3" fmla="*/ 0 h 8396"/>
              <a:gd name="connsiteX0" fmla="*/ 15 w 7956"/>
              <a:gd name="connsiteY0" fmla="*/ 0 h 10000"/>
              <a:gd name="connsiteX1" fmla="*/ 7956 w 7956"/>
              <a:gd name="connsiteY1" fmla="*/ 96 h 10000"/>
              <a:gd name="connsiteX2" fmla="*/ 3 w 7956"/>
              <a:gd name="connsiteY2" fmla="*/ 10000 h 10000"/>
              <a:gd name="connsiteX3" fmla="*/ 15 w 7956"/>
              <a:gd name="connsiteY3" fmla="*/ 0 h 10000"/>
              <a:gd name="connsiteX0" fmla="*/ 19 w 9671"/>
              <a:gd name="connsiteY0" fmla="*/ 0 h 10000"/>
              <a:gd name="connsiteX1" fmla="*/ 9671 w 9671"/>
              <a:gd name="connsiteY1" fmla="*/ 96 h 10000"/>
              <a:gd name="connsiteX2" fmla="*/ 4 w 9671"/>
              <a:gd name="connsiteY2" fmla="*/ 10000 h 10000"/>
              <a:gd name="connsiteX3" fmla="*/ 19 w 9671"/>
              <a:gd name="connsiteY3" fmla="*/ 0 h 10000"/>
              <a:gd name="connsiteX0" fmla="*/ 20 w 10204"/>
              <a:gd name="connsiteY0" fmla="*/ 0 h 10000"/>
              <a:gd name="connsiteX1" fmla="*/ 10204 w 10204"/>
              <a:gd name="connsiteY1" fmla="*/ 0 h 10000"/>
              <a:gd name="connsiteX2" fmla="*/ 4 w 10204"/>
              <a:gd name="connsiteY2" fmla="*/ 10000 h 10000"/>
              <a:gd name="connsiteX3" fmla="*/ 20 w 10204"/>
              <a:gd name="connsiteY3" fmla="*/ 0 h 10000"/>
            </a:gdLst>
            <a:ahLst/>
            <a:cxnLst>
              <a:cxn ang="0">
                <a:pos x="connsiteX0" y="connsiteY0"/>
              </a:cxn>
              <a:cxn ang="0">
                <a:pos x="connsiteX1" y="connsiteY1"/>
              </a:cxn>
              <a:cxn ang="0">
                <a:pos x="connsiteX2" y="connsiteY2"/>
              </a:cxn>
              <a:cxn ang="0">
                <a:pos x="connsiteX3" y="connsiteY3"/>
              </a:cxn>
            </a:cxnLst>
            <a:rect l="l" t="t" r="r" b="b"/>
            <a:pathLst>
              <a:path w="10204" h="10000">
                <a:moveTo>
                  <a:pt x="20" y="0"/>
                </a:moveTo>
                <a:lnTo>
                  <a:pt x="10204" y="0"/>
                </a:lnTo>
                <a:lnTo>
                  <a:pt x="4" y="10000"/>
                </a:lnTo>
                <a:cubicBezTo>
                  <a:pt x="-14" y="6030"/>
                  <a:pt x="37" y="3970"/>
                  <a:pt x="20" y="0"/>
                </a:cubicBezTo>
                <a:close/>
              </a:path>
            </a:pathLst>
          </a:custGeom>
        </p:spPr>
        <p:style>
          <a:lnRef idx="1">
            <a:schemeClr val="dk1"/>
          </a:lnRef>
          <a:fillRef idx="2">
            <a:schemeClr val="dk1"/>
          </a:fillRef>
          <a:effectRef idx="1">
            <a:schemeClr val="dk1"/>
          </a:effectRef>
          <a:fontRef idx="minor">
            <a:schemeClr val="dk1"/>
          </a:fontRef>
        </p:style>
        <p:txBody>
          <a:bodyPr rIns="731520" rtlCol="0" anchor="ctr"/>
          <a:lstStyle/>
          <a:p>
            <a:pPr algn="ctr"/>
            <a:r>
              <a:rPr lang="en-US" sz="2000" dirty="0" smtClean="0"/>
              <a:t>X-ray or UV </a:t>
            </a:r>
          </a:p>
          <a:p>
            <a:r>
              <a:rPr lang="en-US" sz="2000" dirty="0" smtClean="0"/>
              <a:t>Source</a:t>
            </a:r>
          </a:p>
          <a:p>
            <a:pPr algn="ctr"/>
            <a:endParaRPr lang="en-US" dirty="0"/>
          </a:p>
          <a:p>
            <a:pPr algn="ctr"/>
            <a:endParaRPr lang="en-US" dirty="0"/>
          </a:p>
        </p:txBody>
      </p:sp>
      <p:sp>
        <p:nvSpPr>
          <p:cNvPr id="115" name="TextBox 114"/>
          <p:cNvSpPr txBox="1"/>
          <p:nvPr>
            <p:custDataLst>
              <p:tags r:id="rId61"/>
            </p:custDataLst>
          </p:nvPr>
        </p:nvSpPr>
        <p:spPr>
          <a:xfrm>
            <a:off x="2735580" y="-1"/>
            <a:ext cx="3314700" cy="461665"/>
          </a:xfrm>
          <a:prstGeom prst="rect">
            <a:avLst/>
          </a:prstGeom>
          <a:noFill/>
        </p:spPr>
        <p:txBody>
          <a:bodyPr wrap="square" rtlCol="0">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Kinetic Energy Analyzer</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308" name="Straight Arrow Connector 307"/>
          <p:cNvCxnSpPr>
            <a:endCxn id="122" idx="1"/>
          </p:cNvCxnSpPr>
          <p:nvPr/>
        </p:nvCxnSpPr>
        <p:spPr>
          <a:xfrm>
            <a:off x="762000" y="838201"/>
            <a:ext cx="2817551" cy="2777294"/>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13" name="Oval 312"/>
          <p:cNvSpPr/>
          <p:nvPr>
            <p:custDataLst>
              <p:tags r:id="rId62"/>
            </p:custDataLst>
          </p:nvPr>
        </p:nvSpPr>
        <p:spPr>
          <a:xfrm>
            <a:off x="2937919" y="70104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Oval 313"/>
          <p:cNvSpPr/>
          <p:nvPr>
            <p:custDataLst>
              <p:tags r:id="rId63"/>
            </p:custDataLst>
          </p:nvPr>
        </p:nvSpPr>
        <p:spPr>
          <a:xfrm>
            <a:off x="3090319" y="71628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 name="Oval 314"/>
          <p:cNvSpPr/>
          <p:nvPr>
            <p:custDataLst>
              <p:tags r:id="rId64"/>
            </p:custDataLst>
          </p:nvPr>
        </p:nvSpPr>
        <p:spPr>
          <a:xfrm>
            <a:off x="3242719" y="73152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Oval 315"/>
          <p:cNvSpPr/>
          <p:nvPr>
            <p:custDataLst>
              <p:tags r:id="rId65"/>
            </p:custDataLst>
          </p:nvPr>
        </p:nvSpPr>
        <p:spPr>
          <a:xfrm>
            <a:off x="1961850" y="70866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Oval 320"/>
          <p:cNvSpPr/>
          <p:nvPr>
            <p:custDataLst>
              <p:tags r:id="rId66"/>
            </p:custDataLst>
          </p:nvPr>
        </p:nvSpPr>
        <p:spPr>
          <a:xfrm>
            <a:off x="3261360" y="70104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Oval 321"/>
          <p:cNvSpPr/>
          <p:nvPr>
            <p:custDataLst>
              <p:tags r:id="rId67"/>
            </p:custDataLst>
          </p:nvPr>
        </p:nvSpPr>
        <p:spPr>
          <a:xfrm>
            <a:off x="3489960" y="70866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Oval 322"/>
          <p:cNvSpPr/>
          <p:nvPr>
            <p:custDataLst>
              <p:tags r:id="rId68"/>
            </p:custDataLst>
          </p:nvPr>
        </p:nvSpPr>
        <p:spPr>
          <a:xfrm>
            <a:off x="4023360" y="72237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Oval 323"/>
          <p:cNvSpPr/>
          <p:nvPr>
            <p:custDataLst>
              <p:tags r:id="rId69"/>
            </p:custDataLst>
          </p:nvPr>
        </p:nvSpPr>
        <p:spPr>
          <a:xfrm>
            <a:off x="746760" y="369354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Oval 324"/>
          <p:cNvSpPr/>
          <p:nvPr>
            <p:custDataLst>
              <p:tags r:id="rId70"/>
            </p:custDataLst>
          </p:nvPr>
        </p:nvSpPr>
        <p:spPr>
          <a:xfrm>
            <a:off x="3794760" y="70104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Oval 325"/>
          <p:cNvSpPr/>
          <p:nvPr>
            <p:custDataLst>
              <p:tags r:id="rId71"/>
            </p:custDataLst>
          </p:nvPr>
        </p:nvSpPr>
        <p:spPr>
          <a:xfrm>
            <a:off x="1142956" y="70408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 name="Oval 326"/>
          <p:cNvSpPr/>
          <p:nvPr>
            <p:custDataLst>
              <p:tags r:id="rId72"/>
            </p:custDataLst>
          </p:nvPr>
        </p:nvSpPr>
        <p:spPr>
          <a:xfrm>
            <a:off x="4099560" y="698771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Oval 327"/>
          <p:cNvSpPr/>
          <p:nvPr>
            <p:custDataLst>
              <p:tags r:id="rId73"/>
            </p:custDataLst>
          </p:nvPr>
        </p:nvSpPr>
        <p:spPr>
          <a:xfrm>
            <a:off x="1217073" y="443165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Oval 328"/>
          <p:cNvSpPr/>
          <p:nvPr>
            <p:custDataLst>
              <p:tags r:id="rId74"/>
            </p:custDataLst>
          </p:nvPr>
        </p:nvSpPr>
        <p:spPr>
          <a:xfrm>
            <a:off x="1737612" y="701004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Oval 329"/>
          <p:cNvSpPr/>
          <p:nvPr>
            <p:custDataLst>
              <p:tags r:id="rId75"/>
            </p:custDataLst>
          </p:nvPr>
        </p:nvSpPr>
        <p:spPr>
          <a:xfrm>
            <a:off x="3657600" y="689627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Oval 330"/>
          <p:cNvSpPr/>
          <p:nvPr>
            <p:custDataLst>
              <p:tags r:id="rId76"/>
            </p:custDataLst>
          </p:nvPr>
        </p:nvSpPr>
        <p:spPr>
          <a:xfrm>
            <a:off x="4632960" y="73152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2" name="Oval 331"/>
          <p:cNvSpPr/>
          <p:nvPr>
            <p:custDataLst>
              <p:tags r:id="rId77"/>
            </p:custDataLst>
          </p:nvPr>
        </p:nvSpPr>
        <p:spPr>
          <a:xfrm>
            <a:off x="2438400" y="74676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3" name="Straight Arrow Connector 332"/>
          <p:cNvCxnSpPr/>
          <p:nvPr/>
        </p:nvCxnSpPr>
        <p:spPr>
          <a:xfrm>
            <a:off x="1002965" y="703751"/>
            <a:ext cx="4600100" cy="3042872"/>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p:nvPr/>
        </p:nvCxnSpPr>
        <p:spPr>
          <a:xfrm>
            <a:off x="647700" y="1066800"/>
            <a:ext cx="2324100" cy="3215640"/>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a:off x="228600" y="1295400"/>
            <a:ext cx="1386840" cy="2865736"/>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a:endCxn id="225" idx="1"/>
          </p:cNvCxnSpPr>
          <p:nvPr/>
        </p:nvCxnSpPr>
        <p:spPr>
          <a:xfrm>
            <a:off x="381000" y="1066800"/>
            <a:ext cx="2453388" cy="3595238"/>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a:endCxn id="102" idx="7"/>
          </p:cNvCxnSpPr>
          <p:nvPr/>
        </p:nvCxnSpPr>
        <p:spPr>
          <a:xfrm>
            <a:off x="762000" y="838201"/>
            <a:ext cx="975612" cy="2681987"/>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a:endCxn id="271" idx="4"/>
          </p:cNvCxnSpPr>
          <p:nvPr/>
        </p:nvCxnSpPr>
        <p:spPr>
          <a:xfrm>
            <a:off x="1245660" y="504508"/>
            <a:ext cx="458920" cy="4094162"/>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374" name="Straight Arrow Connector 373"/>
          <p:cNvCxnSpPr/>
          <p:nvPr/>
        </p:nvCxnSpPr>
        <p:spPr>
          <a:xfrm>
            <a:off x="1333500" y="526238"/>
            <a:ext cx="3023950" cy="4104710"/>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79" name="TextBox 378"/>
          <p:cNvSpPr txBox="1"/>
          <p:nvPr>
            <p:custDataLst>
              <p:tags r:id="rId78"/>
            </p:custDataLst>
          </p:nvPr>
        </p:nvSpPr>
        <p:spPr>
          <a:xfrm>
            <a:off x="6751320" y="1230868"/>
            <a:ext cx="2331720" cy="338554"/>
          </a:xfrm>
          <a:prstGeom prst="rect">
            <a:avLst/>
          </a:prstGeom>
          <a:noFill/>
        </p:spPr>
        <p:txBody>
          <a:bodyPr wrap="square" rtlCol="0">
            <a:spAutoFit/>
          </a:bodyPr>
          <a:lstStyle/>
          <a:p>
            <a:pPr algn="ctr"/>
            <a:r>
              <a:rPr lang="en-US" sz="1600" dirty="0" smtClean="0"/>
              <a:t>Binding Energy (MJ/</a:t>
            </a:r>
            <a:r>
              <a:rPr lang="en-US" sz="1600" dirty="0" err="1" smtClean="0"/>
              <a:t>mol</a:t>
            </a:r>
            <a:r>
              <a:rPr lang="en-US" sz="1600" dirty="0" smtClean="0"/>
              <a:t>)</a:t>
            </a:r>
            <a:endParaRPr lang="en-US" sz="1600" dirty="0"/>
          </a:p>
        </p:txBody>
      </p:sp>
      <p:sp>
        <p:nvSpPr>
          <p:cNvPr id="334" name="Oval 333"/>
          <p:cNvSpPr/>
          <p:nvPr>
            <p:custDataLst>
              <p:tags r:id="rId79"/>
            </p:custDataLst>
          </p:nvPr>
        </p:nvSpPr>
        <p:spPr>
          <a:xfrm>
            <a:off x="2751455" y="3346191"/>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Oval 334"/>
          <p:cNvSpPr/>
          <p:nvPr>
            <p:custDataLst>
              <p:tags r:id="rId80"/>
            </p:custDataLst>
          </p:nvPr>
        </p:nvSpPr>
        <p:spPr>
          <a:xfrm>
            <a:off x="2009775" y="381381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Oval 336"/>
          <p:cNvSpPr/>
          <p:nvPr>
            <p:custDataLst>
              <p:tags r:id="rId81"/>
            </p:custDataLst>
          </p:nvPr>
        </p:nvSpPr>
        <p:spPr>
          <a:xfrm>
            <a:off x="3880485" y="330898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9" name="Oval 338"/>
          <p:cNvSpPr/>
          <p:nvPr>
            <p:custDataLst>
              <p:tags r:id="rId82"/>
            </p:custDataLst>
          </p:nvPr>
        </p:nvSpPr>
        <p:spPr>
          <a:xfrm>
            <a:off x="4442460" y="39471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1" name="Oval 340"/>
          <p:cNvSpPr/>
          <p:nvPr>
            <p:custDataLst>
              <p:tags r:id="rId83"/>
            </p:custDataLst>
          </p:nvPr>
        </p:nvSpPr>
        <p:spPr>
          <a:xfrm>
            <a:off x="5242560" y="445198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 name="Oval 342"/>
          <p:cNvSpPr/>
          <p:nvPr>
            <p:custDataLst>
              <p:tags r:id="rId84"/>
            </p:custDataLst>
          </p:nvPr>
        </p:nvSpPr>
        <p:spPr>
          <a:xfrm>
            <a:off x="5715000" y="36957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4" name="Oval 343"/>
          <p:cNvSpPr/>
          <p:nvPr>
            <p:custDataLst>
              <p:tags r:id="rId85"/>
            </p:custDataLst>
          </p:nvPr>
        </p:nvSpPr>
        <p:spPr>
          <a:xfrm>
            <a:off x="6477000" y="446151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6" name="Oval 345"/>
          <p:cNvSpPr/>
          <p:nvPr>
            <p:custDataLst>
              <p:tags r:id="rId86"/>
            </p:custDataLst>
          </p:nvPr>
        </p:nvSpPr>
        <p:spPr>
          <a:xfrm>
            <a:off x="5915025" y="40386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Oval 347"/>
          <p:cNvSpPr/>
          <p:nvPr>
            <p:custDataLst>
              <p:tags r:id="rId87"/>
            </p:custDataLst>
          </p:nvPr>
        </p:nvSpPr>
        <p:spPr>
          <a:xfrm>
            <a:off x="7010400" y="446151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 name="Oval 349"/>
          <p:cNvSpPr/>
          <p:nvPr>
            <p:custDataLst>
              <p:tags r:id="rId88"/>
            </p:custDataLst>
          </p:nvPr>
        </p:nvSpPr>
        <p:spPr>
          <a:xfrm>
            <a:off x="7633335" y="48615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Oval 352"/>
          <p:cNvSpPr/>
          <p:nvPr>
            <p:custDataLst>
              <p:tags r:id="rId89"/>
            </p:custDataLst>
          </p:nvPr>
        </p:nvSpPr>
        <p:spPr>
          <a:xfrm>
            <a:off x="7825740" y="330898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Oval 358"/>
          <p:cNvSpPr/>
          <p:nvPr>
            <p:custDataLst>
              <p:tags r:id="rId90"/>
            </p:custDataLst>
          </p:nvPr>
        </p:nvSpPr>
        <p:spPr>
          <a:xfrm>
            <a:off x="7198740" y="39471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Oval 359"/>
          <p:cNvSpPr/>
          <p:nvPr>
            <p:custDataLst>
              <p:tags r:id="rId91"/>
            </p:custDataLst>
          </p:nvPr>
        </p:nvSpPr>
        <p:spPr>
          <a:xfrm>
            <a:off x="146681" y="4685007"/>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Oval 374"/>
          <p:cNvSpPr/>
          <p:nvPr>
            <p:custDataLst>
              <p:tags r:id="rId92"/>
            </p:custDataLst>
          </p:nvPr>
        </p:nvSpPr>
        <p:spPr>
          <a:xfrm>
            <a:off x="1287780" y="67360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 name="Oval 375"/>
          <p:cNvSpPr/>
          <p:nvPr>
            <p:custDataLst>
              <p:tags r:id="rId93"/>
            </p:custDataLst>
          </p:nvPr>
        </p:nvSpPr>
        <p:spPr>
          <a:xfrm>
            <a:off x="4415790" y="637693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 name="Oval 377"/>
          <p:cNvSpPr/>
          <p:nvPr>
            <p:custDataLst>
              <p:tags r:id="rId94"/>
            </p:custDataLst>
          </p:nvPr>
        </p:nvSpPr>
        <p:spPr>
          <a:xfrm>
            <a:off x="6842760" y="343996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Oval 381"/>
          <p:cNvSpPr/>
          <p:nvPr>
            <p:custDataLst>
              <p:tags r:id="rId95"/>
            </p:custDataLst>
          </p:nvPr>
        </p:nvSpPr>
        <p:spPr>
          <a:xfrm>
            <a:off x="2373630" y="470215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Oval 382"/>
          <p:cNvSpPr/>
          <p:nvPr>
            <p:custDataLst>
              <p:tags r:id="rId96"/>
            </p:custDataLst>
          </p:nvPr>
        </p:nvSpPr>
        <p:spPr>
          <a:xfrm>
            <a:off x="3716655" y="4807969"/>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 name="Oval 383"/>
          <p:cNvSpPr/>
          <p:nvPr>
            <p:custDataLst>
              <p:tags r:id="rId97"/>
            </p:custDataLst>
          </p:nvPr>
        </p:nvSpPr>
        <p:spPr>
          <a:xfrm>
            <a:off x="4381500" y="557719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Oval 384"/>
          <p:cNvSpPr/>
          <p:nvPr>
            <p:custDataLst>
              <p:tags r:id="rId98"/>
            </p:custDataLst>
          </p:nvPr>
        </p:nvSpPr>
        <p:spPr>
          <a:xfrm>
            <a:off x="5210175" y="50215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 name="Oval 385"/>
          <p:cNvSpPr/>
          <p:nvPr>
            <p:custDataLst>
              <p:tags r:id="rId99"/>
            </p:custDataLst>
          </p:nvPr>
        </p:nvSpPr>
        <p:spPr>
          <a:xfrm>
            <a:off x="1858980" y="6203939"/>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Oval 386"/>
          <p:cNvSpPr/>
          <p:nvPr>
            <p:custDataLst>
              <p:tags r:id="rId100"/>
            </p:custDataLst>
          </p:nvPr>
        </p:nvSpPr>
        <p:spPr>
          <a:xfrm>
            <a:off x="2118360" y="583986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Oval 387"/>
          <p:cNvSpPr/>
          <p:nvPr>
            <p:custDataLst>
              <p:tags r:id="rId101"/>
            </p:custDataLst>
          </p:nvPr>
        </p:nvSpPr>
        <p:spPr>
          <a:xfrm>
            <a:off x="2380280" y="669352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 name="Oval 388"/>
          <p:cNvSpPr/>
          <p:nvPr>
            <p:custDataLst>
              <p:tags r:id="rId102"/>
            </p:custDataLst>
          </p:nvPr>
        </p:nvSpPr>
        <p:spPr>
          <a:xfrm>
            <a:off x="1119745" y="476300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 name="Oval 389"/>
          <p:cNvSpPr/>
          <p:nvPr>
            <p:custDataLst>
              <p:tags r:id="rId103"/>
            </p:custDataLst>
          </p:nvPr>
        </p:nvSpPr>
        <p:spPr>
          <a:xfrm>
            <a:off x="3306491" y="557719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 name="Oval 390"/>
          <p:cNvSpPr/>
          <p:nvPr>
            <p:custDataLst>
              <p:tags r:id="rId104"/>
            </p:custDataLst>
          </p:nvPr>
        </p:nvSpPr>
        <p:spPr>
          <a:xfrm>
            <a:off x="3916680" y="49072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Oval 391"/>
          <p:cNvSpPr/>
          <p:nvPr>
            <p:custDataLst>
              <p:tags r:id="rId105"/>
            </p:custDataLst>
          </p:nvPr>
        </p:nvSpPr>
        <p:spPr>
          <a:xfrm>
            <a:off x="5907405" y="445802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 name="Oval 392"/>
          <p:cNvSpPr/>
          <p:nvPr>
            <p:custDataLst>
              <p:tags r:id="rId106"/>
            </p:custDataLst>
          </p:nvPr>
        </p:nvSpPr>
        <p:spPr>
          <a:xfrm>
            <a:off x="8724223" y="547572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p:cNvSpPr/>
          <p:nvPr>
            <p:custDataLst>
              <p:tags r:id="rId107"/>
            </p:custDataLst>
          </p:nvPr>
        </p:nvSpPr>
        <p:spPr>
          <a:xfrm>
            <a:off x="8714698" y="454342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Oval 394"/>
          <p:cNvSpPr/>
          <p:nvPr>
            <p:custDataLst>
              <p:tags r:id="rId108"/>
            </p:custDataLst>
          </p:nvPr>
        </p:nvSpPr>
        <p:spPr>
          <a:xfrm>
            <a:off x="5676900" y="5876891"/>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Oval 395"/>
          <p:cNvSpPr/>
          <p:nvPr>
            <p:custDataLst>
              <p:tags r:id="rId109"/>
            </p:custDataLst>
          </p:nvPr>
        </p:nvSpPr>
        <p:spPr>
          <a:xfrm>
            <a:off x="7315200" y="581966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Oval 396"/>
          <p:cNvSpPr/>
          <p:nvPr>
            <p:custDataLst>
              <p:tags r:id="rId110"/>
            </p:custDataLst>
          </p:nvPr>
        </p:nvSpPr>
        <p:spPr>
          <a:xfrm>
            <a:off x="4010025" y="671703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p:cNvSpPr/>
          <p:nvPr>
            <p:custDataLst>
              <p:tags r:id="rId111"/>
            </p:custDataLst>
          </p:nvPr>
        </p:nvSpPr>
        <p:spPr>
          <a:xfrm>
            <a:off x="5029200" y="559193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 name="Oval 398"/>
          <p:cNvSpPr/>
          <p:nvPr>
            <p:custDataLst>
              <p:tags r:id="rId112"/>
            </p:custDataLst>
          </p:nvPr>
        </p:nvSpPr>
        <p:spPr>
          <a:xfrm>
            <a:off x="7040880" y="612202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 name="Oval 399"/>
          <p:cNvSpPr/>
          <p:nvPr>
            <p:custDataLst>
              <p:tags r:id="rId113"/>
            </p:custDataLst>
          </p:nvPr>
        </p:nvSpPr>
        <p:spPr>
          <a:xfrm>
            <a:off x="6616065" y="671354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Oval 400"/>
          <p:cNvSpPr/>
          <p:nvPr>
            <p:custDataLst>
              <p:tags r:id="rId114"/>
            </p:custDataLst>
          </p:nvPr>
        </p:nvSpPr>
        <p:spPr>
          <a:xfrm>
            <a:off x="7543800" y="669607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Rectangle 401"/>
          <p:cNvSpPr/>
          <p:nvPr>
            <p:custDataLst>
              <p:tags r:id="rId115"/>
            </p:custDataLst>
          </p:nvPr>
        </p:nvSpPr>
        <p:spPr>
          <a:xfrm>
            <a:off x="5334000" y="1295400"/>
            <a:ext cx="3661410" cy="83596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3" name="Straight Connector 402"/>
          <p:cNvCxnSpPr/>
          <p:nvPr/>
        </p:nvCxnSpPr>
        <p:spPr>
          <a:xfrm>
            <a:off x="5334000" y="1882818"/>
            <a:ext cx="364617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2" name="Group 403"/>
          <p:cNvGrpSpPr/>
          <p:nvPr/>
        </p:nvGrpSpPr>
        <p:grpSpPr>
          <a:xfrm>
            <a:off x="5407470" y="1721244"/>
            <a:ext cx="224587" cy="184505"/>
            <a:chOff x="7007670" y="656675"/>
            <a:chExt cx="224587" cy="184505"/>
          </a:xfrm>
        </p:grpSpPr>
        <p:sp>
          <p:nvSpPr>
            <p:cNvPr id="405" name="Rectangle 404"/>
            <p:cNvSpPr/>
            <p:nvPr>
              <p:custDataLst>
                <p:tags r:id="rId158"/>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 name="Freeform 405"/>
            <p:cNvSpPr/>
            <p:nvPr>
              <p:custDataLst>
                <p:tags r:id="rId159"/>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6" name="Group 406"/>
          <p:cNvGrpSpPr/>
          <p:nvPr/>
        </p:nvGrpSpPr>
        <p:grpSpPr>
          <a:xfrm>
            <a:off x="8410050" y="1760506"/>
            <a:ext cx="224587" cy="144494"/>
            <a:chOff x="7007670" y="696686"/>
            <a:chExt cx="224587" cy="144494"/>
          </a:xfrm>
        </p:grpSpPr>
        <p:sp>
          <p:nvSpPr>
            <p:cNvPr id="408" name="Rectangle 407"/>
            <p:cNvSpPr/>
            <p:nvPr>
              <p:custDataLst>
                <p:tags r:id="rId156"/>
              </p:custDataLst>
            </p:nvPr>
          </p:nvSpPr>
          <p:spPr>
            <a:xfrm>
              <a:off x="7016606" y="764979"/>
              <a:ext cx="190328"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 name="Freeform 408"/>
            <p:cNvSpPr/>
            <p:nvPr>
              <p:custDataLst>
                <p:tags r:id="rId157"/>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0" name="Group 409"/>
          <p:cNvGrpSpPr/>
          <p:nvPr/>
        </p:nvGrpSpPr>
        <p:grpSpPr>
          <a:xfrm>
            <a:off x="5414213" y="1547388"/>
            <a:ext cx="224587" cy="379516"/>
            <a:chOff x="7007670" y="656675"/>
            <a:chExt cx="224587" cy="184505"/>
          </a:xfrm>
        </p:grpSpPr>
        <p:sp>
          <p:nvSpPr>
            <p:cNvPr id="411" name="Rectangle 410"/>
            <p:cNvSpPr/>
            <p:nvPr>
              <p:custDataLst>
                <p:tags r:id="rId154"/>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 name="Freeform 411"/>
            <p:cNvSpPr/>
            <p:nvPr>
              <p:custDataLst>
                <p:tags r:id="rId155"/>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412"/>
          <p:cNvGrpSpPr/>
          <p:nvPr/>
        </p:nvGrpSpPr>
        <p:grpSpPr>
          <a:xfrm>
            <a:off x="5413639" y="1456701"/>
            <a:ext cx="224587" cy="482527"/>
            <a:chOff x="7007670" y="656675"/>
            <a:chExt cx="224587" cy="184505"/>
          </a:xfrm>
        </p:grpSpPr>
        <p:sp>
          <p:nvSpPr>
            <p:cNvPr id="414" name="Rectangle 413"/>
            <p:cNvSpPr/>
            <p:nvPr>
              <p:custDataLst>
                <p:tags r:id="rId152"/>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 name="Freeform 414"/>
            <p:cNvSpPr/>
            <p:nvPr>
              <p:custDataLst>
                <p:tags r:id="rId153"/>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8" name="Group 415"/>
          <p:cNvGrpSpPr/>
          <p:nvPr/>
        </p:nvGrpSpPr>
        <p:grpSpPr>
          <a:xfrm>
            <a:off x="8406200" y="1714159"/>
            <a:ext cx="224587" cy="200366"/>
            <a:chOff x="7007670" y="696686"/>
            <a:chExt cx="224587" cy="144494"/>
          </a:xfrm>
        </p:grpSpPr>
        <p:sp>
          <p:nvSpPr>
            <p:cNvPr id="417" name="Rectangle 416"/>
            <p:cNvSpPr/>
            <p:nvPr>
              <p:custDataLst>
                <p:tags r:id="rId150"/>
              </p:custDataLst>
            </p:nvPr>
          </p:nvSpPr>
          <p:spPr>
            <a:xfrm>
              <a:off x="7016606" y="764979"/>
              <a:ext cx="190328"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 name="Freeform 417"/>
            <p:cNvSpPr/>
            <p:nvPr>
              <p:custDataLst>
                <p:tags r:id="rId151"/>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1" name="Group 418"/>
          <p:cNvGrpSpPr/>
          <p:nvPr/>
        </p:nvGrpSpPr>
        <p:grpSpPr>
          <a:xfrm>
            <a:off x="5416406" y="1343238"/>
            <a:ext cx="224587" cy="615521"/>
            <a:chOff x="7007670" y="656675"/>
            <a:chExt cx="224587" cy="184505"/>
          </a:xfrm>
        </p:grpSpPr>
        <p:sp>
          <p:nvSpPr>
            <p:cNvPr id="420" name="Rectangle 419"/>
            <p:cNvSpPr/>
            <p:nvPr>
              <p:custDataLst>
                <p:tags r:id="rId148"/>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1" name="Freeform 420"/>
            <p:cNvSpPr/>
            <p:nvPr>
              <p:custDataLst>
                <p:tags r:id="rId149"/>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2" name="TextBox 421"/>
          <p:cNvSpPr txBox="1"/>
          <p:nvPr>
            <p:custDataLst>
              <p:tags r:id="rId116"/>
            </p:custDataLst>
          </p:nvPr>
        </p:nvSpPr>
        <p:spPr>
          <a:xfrm>
            <a:off x="6050280" y="2252246"/>
            <a:ext cx="2331720" cy="338554"/>
          </a:xfrm>
          <a:prstGeom prst="rect">
            <a:avLst/>
          </a:prstGeom>
          <a:noFill/>
        </p:spPr>
        <p:txBody>
          <a:bodyPr wrap="square" rtlCol="0">
            <a:spAutoFit/>
          </a:bodyPr>
          <a:lstStyle/>
          <a:p>
            <a:pPr algn="ctr"/>
            <a:r>
              <a:rPr lang="en-US" sz="1600" dirty="0" smtClean="0"/>
              <a:t>Binding Energy (MJ/</a:t>
            </a:r>
            <a:r>
              <a:rPr lang="en-US" sz="1600" dirty="0" err="1" smtClean="0"/>
              <a:t>mol</a:t>
            </a:r>
            <a:r>
              <a:rPr lang="en-US" sz="1600" dirty="0" smtClean="0"/>
              <a:t>)</a:t>
            </a:r>
            <a:endParaRPr lang="en-US" sz="1600" dirty="0"/>
          </a:p>
        </p:txBody>
      </p:sp>
      <p:sp>
        <p:nvSpPr>
          <p:cNvPr id="423" name="TextBox 422"/>
          <p:cNvSpPr txBox="1"/>
          <p:nvPr>
            <p:custDataLst>
              <p:tags r:id="rId117"/>
            </p:custDataLst>
          </p:nvPr>
        </p:nvSpPr>
        <p:spPr>
          <a:xfrm>
            <a:off x="5257800" y="2098359"/>
            <a:ext cx="495296" cy="261610"/>
          </a:xfrm>
          <a:prstGeom prst="rect">
            <a:avLst/>
          </a:prstGeom>
          <a:noFill/>
        </p:spPr>
        <p:txBody>
          <a:bodyPr wrap="square" rtlCol="0">
            <a:spAutoFit/>
          </a:bodyPr>
          <a:lstStyle/>
          <a:p>
            <a:pPr algn="ctr"/>
            <a:r>
              <a:rPr lang="en-US" sz="1100" dirty="0" smtClean="0"/>
              <a:t>19.3  </a:t>
            </a:r>
            <a:endParaRPr lang="en-US" sz="1100" dirty="0"/>
          </a:p>
        </p:txBody>
      </p:sp>
      <p:sp>
        <p:nvSpPr>
          <p:cNvPr id="424" name="TextBox 423"/>
          <p:cNvSpPr txBox="1"/>
          <p:nvPr>
            <p:custDataLst>
              <p:tags r:id="rId118"/>
            </p:custDataLst>
          </p:nvPr>
        </p:nvSpPr>
        <p:spPr>
          <a:xfrm>
            <a:off x="8305800" y="2100590"/>
            <a:ext cx="495296" cy="261610"/>
          </a:xfrm>
          <a:prstGeom prst="rect">
            <a:avLst/>
          </a:prstGeom>
          <a:noFill/>
        </p:spPr>
        <p:txBody>
          <a:bodyPr wrap="square" rtlCol="0">
            <a:spAutoFit/>
          </a:bodyPr>
          <a:lstStyle/>
          <a:p>
            <a:pPr algn="ctr"/>
            <a:r>
              <a:rPr lang="en-US" sz="1100" dirty="0" smtClean="0"/>
              <a:t>0.80  </a:t>
            </a:r>
            <a:endParaRPr lang="en-US" sz="1100" dirty="0"/>
          </a:p>
        </p:txBody>
      </p:sp>
      <p:grpSp>
        <p:nvGrpSpPr>
          <p:cNvPr id="242" name="Group 425"/>
          <p:cNvGrpSpPr/>
          <p:nvPr/>
        </p:nvGrpSpPr>
        <p:grpSpPr>
          <a:xfrm>
            <a:off x="8160726" y="1720495"/>
            <a:ext cx="224587" cy="184505"/>
            <a:chOff x="7007670" y="656675"/>
            <a:chExt cx="224587" cy="184505"/>
          </a:xfrm>
        </p:grpSpPr>
        <p:sp>
          <p:nvSpPr>
            <p:cNvPr id="427" name="Rectangle 426"/>
            <p:cNvSpPr/>
            <p:nvPr>
              <p:custDataLst>
                <p:tags r:id="rId146"/>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8" name="Freeform 427"/>
            <p:cNvSpPr/>
            <p:nvPr>
              <p:custDataLst>
                <p:tags r:id="rId147"/>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3" name="Group 428"/>
          <p:cNvGrpSpPr/>
          <p:nvPr/>
        </p:nvGrpSpPr>
        <p:grpSpPr>
          <a:xfrm>
            <a:off x="8160483" y="1547388"/>
            <a:ext cx="224587" cy="379516"/>
            <a:chOff x="7007670" y="656675"/>
            <a:chExt cx="224587" cy="184505"/>
          </a:xfrm>
        </p:grpSpPr>
        <p:sp>
          <p:nvSpPr>
            <p:cNvPr id="430" name="Rectangle 429"/>
            <p:cNvSpPr/>
            <p:nvPr>
              <p:custDataLst>
                <p:tags r:id="rId144"/>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 name="Freeform 430"/>
            <p:cNvSpPr/>
            <p:nvPr>
              <p:custDataLst>
                <p:tags r:id="rId145"/>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4" name="Group 431"/>
          <p:cNvGrpSpPr/>
          <p:nvPr/>
        </p:nvGrpSpPr>
        <p:grpSpPr>
          <a:xfrm>
            <a:off x="8152532" y="1462670"/>
            <a:ext cx="224587" cy="482527"/>
            <a:chOff x="7007670" y="656675"/>
            <a:chExt cx="224587" cy="184505"/>
          </a:xfrm>
        </p:grpSpPr>
        <p:sp>
          <p:nvSpPr>
            <p:cNvPr id="433" name="Rectangle 432"/>
            <p:cNvSpPr/>
            <p:nvPr>
              <p:custDataLst>
                <p:tags r:id="rId142"/>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 name="Freeform 433"/>
            <p:cNvSpPr/>
            <p:nvPr>
              <p:custDataLst>
                <p:tags r:id="rId143"/>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5" name="Group 434"/>
          <p:cNvGrpSpPr/>
          <p:nvPr/>
        </p:nvGrpSpPr>
        <p:grpSpPr>
          <a:xfrm>
            <a:off x="8138914" y="1343237"/>
            <a:ext cx="224587" cy="615521"/>
            <a:chOff x="7007670" y="656675"/>
            <a:chExt cx="224587" cy="184505"/>
          </a:xfrm>
        </p:grpSpPr>
        <p:sp>
          <p:nvSpPr>
            <p:cNvPr id="436" name="Rectangle 435"/>
            <p:cNvSpPr/>
            <p:nvPr>
              <p:custDataLst>
                <p:tags r:id="rId140"/>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 name="Freeform 436"/>
            <p:cNvSpPr/>
            <p:nvPr>
              <p:custDataLst>
                <p:tags r:id="rId141"/>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8" name="TextBox 437"/>
          <p:cNvSpPr txBox="1"/>
          <p:nvPr>
            <p:custDataLst>
              <p:tags r:id="rId119"/>
            </p:custDataLst>
          </p:nvPr>
        </p:nvSpPr>
        <p:spPr>
          <a:xfrm>
            <a:off x="7962904" y="2096351"/>
            <a:ext cx="495296" cy="261610"/>
          </a:xfrm>
          <a:prstGeom prst="rect">
            <a:avLst/>
          </a:prstGeom>
          <a:noFill/>
        </p:spPr>
        <p:txBody>
          <a:bodyPr wrap="square" rtlCol="0">
            <a:spAutoFit/>
          </a:bodyPr>
          <a:lstStyle/>
          <a:p>
            <a:pPr algn="ctr"/>
            <a:r>
              <a:rPr lang="en-US" sz="1100" dirty="0" smtClean="0"/>
              <a:t>1.36  </a:t>
            </a:r>
            <a:endParaRPr lang="en-US" sz="1100" dirty="0"/>
          </a:p>
        </p:txBody>
      </p:sp>
      <p:cxnSp>
        <p:nvCxnSpPr>
          <p:cNvPr id="439" name="Straight Arrow Connector 438"/>
          <p:cNvCxnSpPr>
            <a:endCxn id="189" idx="1"/>
          </p:cNvCxnSpPr>
          <p:nvPr/>
        </p:nvCxnSpPr>
        <p:spPr>
          <a:xfrm>
            <a:off x="335280" y="1164595"/>
            <a:ext cx="2116511" cy="4622744"/>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40" name="Straight Arrow Connector 439"/>
          <p:cNvCxnSpPr>
            <a:endCxn id="389" idx="0"/>
          </p:cNvCxnSpPr>
          <p:nvPr/>
        </p:nvCxnSpPr>
        <p:spPr>
          <a:xfrm>
            <a:off x="76200" y="990600"/>
            <a:ext cx="1089265" cy="3772405"/>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41" name="Straight Arrow Connector 440"/>
          <p:cNvCxnSpPr>
            <a:endCxn id="193" idx="4"/>
          </p:cNvCxnSpPr>
          <p:nvPr/>
        </p:nvCxnSpPr>
        <p:spPr>
          <a:xfrm>
            <a:off x="815735" y="762000"/>
            <a:ext cx="2887585" cy="4964938"/>
          </a:xfrm>
          <a:prstGeom prst="straightConnector1">
            <a:avLst/>
          </a:prstGeom>
          <a:ln w="15875">
            <a:solidFill>
              <a:schemeClr val="tx1">
                <a:lumMod val="95000"/>
                <a:lumOff val="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113" name="TextBox 112"/>
          <p:cNvSpPr txBox="1"/>
          <p:nvPr>
            <p:custDataLst>
              <p:tags r:id="rId120"/>
            </p:custDataLst>
          </p:nvPr>
        </p:nvSpPr>
        <p:spPr>
          <a:xfrm>
            <a:off x="4533900" y="1459468"/>
            <a:ext cx="888675" cy="369332"/>
          </a:xfrm>
          <a:prstGeom prst="rect">
            <a:avLst/>
          </a:prstGeom>
          <a:noFill/>
        </p:spPr>
        <p:txBody>
          <a:bodyPr wrap="square" rtlCol="0">
            <a:spAutoFit/>
          </a:bodyPr>
          <a:lstStyle/>
          <a:p>
            <a:r>
              <a:rPr lang="en-US" dirty="0" smtClean="0"/>
              <a:t>Boron</a:t>
            </a:r>
            <a:endParaRPr lang="en-US" dirty="0"/>
          </a:p>
        </p:txBody>
      </p:sp>
      <p:grpSp>
        <p:nvGrpSpPr>
          <p:cNvPr id="246" name="Group 241"/>
          <p:cNvGrpSpPr/>
          <p:nvPr/>
        </p:nvGrpSpPr>
        <p:grpSpPr>
          <a:xfrm>
            <a:off x="6858000" y="230831"/>
            <a:ext cx="2133599" cy="1064569"/>
            <a:chOff x="6858000" y="230831"/>
            <a:chExt cx="2133599" cy="1064569"/>
          </a:xfrm>
        </p:grpSpPr>
        <p:grpSp>
          <p:nvGrpSpPr>
            <p:cNvPr id="247" name="Group 240"/>
            <p:cNvGrpSpPr/>
            <p:nvPr/>
          </p:nvGrpSpPr>
          <p:grpSpPr>
            <a:xfrm>
              <a:off x="7274304" y="230831"/>
              <a:ext cx="1717295" cy="1064569"/>
              <a:chOff x="7274304" y="230831"/>
              <a:chExt cx="1717295" cy="1064569"/>
            </a:xfrm>
          </p:grpSpPr>
          <p:grpSp>
            <p:nvGrpSpPr>
              <p:cNvPr id="248" name="Group 5"/>
              <p:cNvGrpSpPr/>
              <p:nvPr/>
            </p:nvGrpSpPr>
            <p:grpSpPr>
              <a:xfrm>
                <a:off x="7274304" y="230831"/>
                <a:ext cx="1717295" cy="835969"/>
                <a:chOff x="6797040" y="230831"/>
                <a:chExt cx="2194560" cy="835969"/>
              </a:xfrm>
            </p:grpSpPr>
            <p:sp>
              <p:nvSpPr>
                <p:cNvPr id="347" name="Rectangle 346"/>
                <p:cNvSpPr/>
                <p:nvPr>
                  <p:custDataLst>
                    <p:tags r:id="rId127"/>
                  </p:custDataLst>
                </p:nvPr>
              </p:nvSpPr>
              <p:spPr>
                <a:xfrm>
                  <a:off x="6812280" y="230831"/>
                  <a:ext cx="2179320" cy="83596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9" name="Straight Connector 348"/>
                <p:cNvCxnSpPr/>
                <p:nvPr/>
              </p:nvCxnSpPr>
              <p:spPr>
                <a:xfrm>
                  <a:off x="6797040" y="818249"/>
                  <a:ext cx="21793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9" name="Group 360"/>
                <p:cNvGrpSpPr/>
                <p:nvPr/>
              </p:nvGrpSpPr>
              <p:grpSpPr>
                <a:xfrm>
                  <a:off x="7007670" y="656675"/>
                  <a:ext cx="224587" cy="184505"/>
                  <a:chOff x="7007670" y="656675"/>
                  <a:chExt cx="224587" cy="184505"/>
                </a:xfrm>
              </p:grpSpPr>
              <p:sp>
                <p:nvSpPr>
                  <p:cNvPr id="352" name="Rectangle 351"/>
                  <p:cNvSpPr/>
                  <p:nvPr>
                    <p:custDataLst>
                      <p:tags r:id="rId138"/>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 name="Freeform 350"/>
                  <p:cNvSpPr/>
                  <p:nvPr>
                    <p:custDataLst>
                      <p:tags r:id="rId139"/>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0" name="Group 354"/>
                <p:cNvGrpSpPr/>
                <p:nvPr/>
              </p:nvGrpSpPr>
              <p:grpSpPr>
                <a:xfrm>
                  <a:off x="8386013" y="696686"/>
                  <a:ext cx="224587" cy="144494"/>
                  <a:chOff x="7007670" y="696686"/>
                  <a:chExt cx="224587" cy="144494"/>
                </a:xfrm>
              </p:grpSpPr>
              <p:sp>
                <p:nvSpPr>
                  <p:cNvPr id="356" name="Rectangle 355"/>
                  <p:cNvSpPr/>
                  <p:nvPr>
                    <p:custDataLst>
                      <p:tags r:id="rId136"/>
                    </p:custDataLst>
                  </p:nvPr>
                </p:nvSpPr>
                <p:spPr>
                  <a:xfrm>
                    <a:off x="7016606" y="764979"/>
                    <a:ext cx="190328"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Freeform 356"/>
                  <p:cNvSpPr/>
                  <p:nvPr>
                    <p:custDataLst>
                      <p:tags r:id="rId137"/>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1" name="Group 361"/>
                <p:cNvGrpSpPr/>
                <p:nvPr/>
              </p:nvGrpSpPr>
              <p:grpSpPr>
                <a:xfrm>
                  <a:off x="7007670" y="484011"/>
                  <a:ext cx="224587" cy="379516"/>
                  <a:chOff x="7007670" y="656675"/>
                  <a:chExt cx="224587" cy="184505"/>
                </a:xfrm>
              </p:grpSpPr>
              <p:sp>
                <p:nvSpPr>
                  <p:cNvPr id="363" name="Rectangle 362"/>
                  <p:cNvSpPr/>
                  <p:nvPr>
                    <p:custDataLst>
                      <p:tags r:id="rId134"/>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4" name="Freeform 363"/>
                  <p:cNvSpPr/>
                  <p:nvPr>
                    <p:custDataLst>
                      <p:tags r:id="rId135"/>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2" name="Group 364"/>
                <p:cNvGrpSpPr/>
                <p:nvPr/>
              </p:nvGrpSpPr>
              <p:grpSpPr>
                <a:xfrm>
                  <a:off x="7004340" y="395895"/>
                  <a:ext cx="224587" cy="482527"/>
                  <a:chOff x="7007670" y="656675"/>
                  <a:chExt cx="224587" cy="184505"/>
                </a:xfrm>
              </p:grpSpPr>
              <p:sp>
                <p:nvSpPr>
                  <p:cNvPr id="366" name="Rectangle 365"/>
                  <p:cNvSpPr/>
                  <p:nvPr>
                    <p:custDataLst>
                      <p:tags r:id="rId132"/>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 name="Freeform 366"/>
                  <p:cNvSpPr/>
                  <p:nvPr>
                    <p:custDataLst>
                      <p:tags r:id="rId133"/>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3" name="Group 367"/>
                <p:cNvGrpSpPr/>
                <p:nvPr/>
              </p:nvGrpSpPr>
              <p:grpSpPr>
                <a:xfrm>
                  <a:off x="8382000" y="648592"/>
                  <a:ext cx="224587" cy="200366"/>
                  <a:chOff x="7007670" y="696686"/>
                  <a:chExt cx="224587" cy="144494"/>
                </a:xfrm>
              </p:grpSpPr>
              <p:sp>
                <p:nvSpPr>
                  <p:cNvPr id="369" name="Rectangle 368"/>
                  <p:cNvSpPr/>
                  <p:nvPr>
                    <p:custDataLst>
                      <p:tags r:id="rId130"/>
                    </p:custDataLst>
                  </p:nvPr>
                </p:nvSpPr>
                <p:spPr>
                  <a:xfrm>
                    <a:off x="7016606" y="764979"/>
                    <a:ext cx="190328" cy="76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0" name="Freeform 369"/>
                  <p:cNvSpPr/>
                  <p:nvPr>
                    <p:custDataLst>
                      <p:tags r:id="rId131"/>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4" name="Group 370"/>
                <p:cNvGrpSpPr/>
                <p:nvPr/>
              </p:nvGrpSpPr>
              <p:grpSpPr>
                <a:xfrm>
                  <a:off x="6999476" y="276354"/>
                  <a:ext cx="224587" cy="615521"/>
                  <a:chOff x="7007670" y="656675"/>
                  <a:chExt cx="224587" cy="184505"/>
                </a:xfrm>
              </p:grpSpPr>
              <p:sp>
                <p:nvSpPr>
                  <p:cNvPr id="372" name="Rectangle 371"/>
                  <p:cNvSpPr/>
                  <p:nvPr>
                    <p:custDataLst>
                      <p:tags r:id="rId128"/>
                    </p:custDataLst>
                  </p:nvPr>
                </p:nvSpPr>
                <p:spPr>
                  <a:xfrm>
                    <a:off x="7016606" y="656675"/>
                    <a:ext cx="190328" cy="184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Freeform 372"/>
                  <p:cNvSpPr/>
                  <p:nvPr>
                    <p:custDataLst>
                      <p:tags r:id="rId129"/>
                    </p:custDataLst>
                  </p:nvPr>
                </p:nvSpPr>
                <p:spPr>
                  <a:xfrm>
                    <a:off x="7007670" y="696686"/>
                    <a:ext cx="224587" cy="125332"/>
                  </a:xfrm>
                  <a:custGeom>
                    <a:avLst/>
                    <a:gdLst>
                      <a:gd name="connsiteX0" fmla="*/ 0 w 190328"/>
                      <a:gd name="connsiteY0" fmla="*/ 128310 h 128310"/>
                      <a:gd name="connsiteX1" fmla="*/ 70339 w 190328"/>
                      <a:gd name="connsiteY1" fmla="*/ 86935 h 128310"/>
                      <a:gd name="connsiteX2" fmla="*/ 91027 w 190328"/>
                      <a:gd name="connsiteY2" fmla="*/ 46 h 128310"/>
                      <a:gd name="connsiteX3" fmla="*/ 115852 w 190328"/>
                      <a:gd name="connsiteY3" fmla="*/ 99347 h 128310"/>
                      <a:gd name="connsiteX4" fmla="*/ 190328 w 190328"/>
                      <a:gd name="connsiteY4" fmla="*/ 124173 h 128310"/>
                      <a:gd name="connsiteX0" fmla="*/ 0 w 206878"/>
                      <a:gd name="connsiteY0" fmla="*/ 128310 h 128310"/>
                      <a:gd name="connsiteX1" fmla="*/ 70339 w 206878"/>
                      <a:gd name="connsiteY1" fmla="*/ 86935 h 128310"/>
                      <a:gd name="connsiteX2" fmla="*/ 91027 w 206878"/>
                      <a:gd name="connsiteY2" fmla="*/ 46 h 128310"/>
                      <a:gd name="connsiteX3" fmla="*/ 115852 w 206878"/>
                      <a:gd name="connsiteY3" fmla="*/ 99347 h 128310"/>
                      <a:gd name="connsiteX4" fmla="*/ 206878 w 206878"/>
                      <a:gd name="connsiteY4" fmla="*/ 120035 h 128310"/>
                      <a:gd name="connsiteX0" fmla="*/ 0 w 227566"/>
                      <a:gd name="connsiteY0" fmla="*/ 128310 h 128310"/>
                      <a:gd name="connsiteX1" fmla="*/ 70339 w 227566"/>
                      <a:gd name="connsiteY1" fmla="*/ 86935 h 128310"/>
                      <a:gd name="connsiteX2" fmla="*/ 91027 w 227566"/>
                      <a:gd name="connsiteY2" fmla="*/ 46 h 128310"/>
                      <a:gd name="connsiteX3" fmla="*/ 115852 w 227566"/>
                      <a:gd name="connsiteY3" fmla="*/ 99347 h 128310"/>
                      <a:gd name="connsiteX4" fmla="*/ 227566 w 227566"/>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36501"/>
                      <a:gd name="connsiteY0" fmla="*/ 128310 h 128310"/>
                      <a:gd name="connsiteX1" fmla="*/ 70339 w 236501"/>
                      <a:gd name="connsiteY1" fmla="*/ 86935 h 128310"/>
                      <a:gd name="connsiteX2" fmla="*/ 91027 w 236501"/>
                      <a:gd name="connsiteY2" fmla="*/ 46 h 128310"/>
                      <a:gd name="connsiteX3" fmla="*/ 115852 w 236501"/>
                      <a:gd name="connsiteY3" fmla="*/ 99347 h 128310"/>
                      <a:gd name="connsiteX4" fmla="*/ 236501 w 236501"/>
                      <a:gd name="connsiteY4" fmla="*/ 120035 h 128310"/>
                      <a:gd name="connsiteX0" fmla="*/ 0 w 215652"/>
                      <a:gd name="connsiteY0" fmla="*/ 128310 h 128310"/>
                      <a:gd name="connsiteX1" fmla="*/ 70339 w 215652"/>
                      <a:gd name="connsiteY1" fmla="*/ 86935 h 128310"/>
                      <a:gd name="connsiteX2" fmla="*/ 91027 w 215652"/>
                      <a:gd name="connsiteY2" fmla="*/ 46 h 128310"/>
                      <a:gd name="connsiteX3" fmla="*/ 115852 w 215652"/>
                      <a:gd name="connsiteY3" fmla="*/ 99347 h 128310"/>
                      <a:gd name="connsiteX4" fmla="*/ 215652 w 215652"/>
                      <a:gd name="connsiteY4" fmla="*/ 123013 h 128310"/>
                      <a:gd name="connsiteX0" fmla="*/ 0 w 224587"/>
                      <a:gd name="connsiteY0" fmla="*/ 125332 h 125332"/>
                      <a:gd name="connsiteX1" fmla="*/ 79274 w 224587"/>
                      <a:gd name="connsiteY1" fmla="*/ 86935 h 125332"/>
                      <a:gd name="connsiteX2" fmla="*/ 99962 w 224587"/>
                      <a:gd name="connsiteY2" fmla="*/ 46 h 125332"/>
                      <a:gd name="connsiteX3" fmla="*/ 124787 w 224587"/>
                      <a:gd name="connsiteY3" fmla="*/ 99347 h 125332"/>
                      <a:gd name="connsiteX4" fmla="*/ 224587 w 224587"/>
                      <a:gd name="connsiteY4" fmla="*/ 123013 h 125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87" h="125332">
                        <a:moveTo>
                          <a:pt x="0" y="125332"/>
                        </a:moveTo>
                        <a:cubicBezTo>
                          <a:pt x="27584" y="115333"/>
                          <a:pt x="62614" y="107816"/>
                          <a:pt x="79274" y="86935"/>
                        </a:cubicBezTo>
                        <a:cubicBezTo>
                          <a:pt x="95934" y="66054"/>
                          <a:pt x="92376" y="-2023"/>
                          <a:pt x="99962" y="46"/>
                        </a:cubicBezTo>
                        <a:cubicBezTo>
                          <a:pt x="107548" y="2115"/>
                          <a:pt x="104016" y="78853"/>
                          <a:pt x="124787" y="99347"/>
                        </a:cubicBezTo>
                        <a:cubicBezTo>
                          <a:pt x="145558" y="119841"/>
                          <a:pt x="166001" y="115926"/>
                          <a:pt x="224587" y="12301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80" name="TextBox 379"/>
              <p:cNvSpPr txBox="1"/>
              <p:nvPr>
                <p:custDataLst>
                  <p:tags r:id="rId125"/>
                </p:custDataLst>
              </p:nvPr>
            </p:nvSpPr>
            <p:spPr>
              <a:xfrm>
                <a:off x="7277104" y="1033790"/>
                <a:ext cx="495296" cy="261610"/>
              </a:xfrm>
              <a:prstGeom prst="rect">
                <a:avLst/>
              </a:prstGeom>
              <a:noFill/>
            </p:spPr>
            <p:txBody>
              <a:bodyPr wrap="square" rtlCol="0">
                <a:spAutoFit/>
              </a:bodyPr>
              <a:lstStyle/>
              <a:p>
                <a:pPr algn="ctr"/>
                <a:r>
                  <a:rPr lang="en-US" sz="1100" dirty="0" smtClean="0"/>
                  <a:t>6.26  </a:t>
                </a:r>
                <a:endParaRPr lang="en-US" sz="1100" dirty="0"/>
              </a:p>
            </p:txBody>
          </p:sp>
          <p:sp>
            <p:nvSpPr>
              <p:cNvPr id="381" name="TextBox 380"/>
              <p:cNvSpPr txBox="1"/>
              <p:nvPr>
                <p:custDataLst>
                  <p:tags r:id="rId126"/>
                </p:custDataLst>
              </p:nvPr>
            </p:nvSpPr>
            <p:spPr>
              <a:xfrm>
                <a:off x="8382000" y="1033790"/>
                <a:ext cx="495296" cy="261610"/>
              </a:xfrm>
              <a:prstGeom prst="rect">
                <a:avLst/>
              </a:prstGeom>
              <a:noFill/>
            </p:spPr>
            <p:txBody>
              <a:bodyPr wrap="square" rtlCol="0">
                <a:spAutoFit/>
              </a:bodyPr>
              <a:lstStyle/>
              <a:p>
                <a:pPr algn="ctr"/>
                <a:r>
                  <a:rPr lang="en-US" sz="1100" dirty="0" smtClean="0"/>
                  <a:t>0.52  </a:t>
                </a:r>
                <a:endParaRPr lang="en-US" sz="1100" dirty="0"/>
              </a:p>
            </p:txBody>
          </p:sp>
        </p:grpSp>
        <p:sp>
          <p:nvSpPr>
            <p:cNvPr id="442" name="TextBox 441"/>
            <p:cNvSpPr txBox="1"/>
            <p:nvPr>
              <p:custDataLst>
                <p:tags r:id="rId124"/>
              </p:custDataLst>
            </p:nvPr>
          </p:nvSpPr>
          <p:spPr>
            <a:xfrm>
              <a:off x="6858000" y="479626"/>
              <a:ext cx="363720" cy="369332"/>
            </a:xfrm>
            <a:prstGeom prst="rect">
              <a:avLst/>
            </a:prstGeom>
            <a:noFill/>
          </p:spPr>
          <p:txBody>
            <a:bodyPr wrap="square" rtlCol="0">
              <a:spAutoFit/>
            </a:bodyPr>
            <a:lstStyle/>
            <a:p>
              <a:r>
                <a:rPr lang="en-US" dirty="0" smtClean="0"/>
                <a:t>Li</a:t>
              </a:r>
              <a:endParaRPr lang="en-US" dirty="0"/>
            </a:p>
          </p:txBody>
        </p:sp>
      </p:grpSp>
      <p:sp>
        <p:nvSpPr>
          <p:cNvPr id="189" name="Oval 188"/>
          <p:cNvSpPr/>
          <p:nvPr>
            <p:custDataLst>
              <p:tags r:id="rId121"/>
            </p:custDataLst>
          </p:nvPr>
        </p:nvSpPr>
        <p:spPr>
          <a:xfrm>
            <a:off x="2438400" y="5773948"/>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5" name="Group 311"/>
          <p:cNvGrpSpPr/>
          <p:nvPr/>
        </p:nvGrpSpPr>
        <p:grpSpPr>
          <a:xfrm>
            <a:off x="2209800" y="-566470"/>
            <a:ext cx="4411980" cy="1219200"/>
            <a:chOff x="2667000" y="-566470"/>
            <a:chExt cx="3893820" cy="1219200"/>
          </a:xfrm>
        </p:grpSpPr>
        <p:sp>
          <p:nvSpPr>
            <p:cNvPr id="310" name="Flowchart: Stored Data 309"/>
            <p:cNvSpPr/>
            <p:nvPr>
              <p:custDataLst>
                <p:tags r:id="rId122"/>
              </p:custDataLst>
            </p:nvPr>
          </p:nvSpPr>
          <p:spPr>
            <a:xfrm rot="5400000">
              <a:off x="4004310" y="-1903780"/>
              <a:ext cx="1219200" cy="3893820"/>
            </a:xfrm>
            <a:prstGeom prst="flowChartOnlineStorag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TextBox 310"/>
            <p:cNvSpPr txBox="1"/>
            <p:nvPr>
              <p:custDataLst>
                <p:tags r:id="rId123"/>
              </p:custDataLst>
            </p:nvPr>
          </p:nvSpPr>
          <p:spPr>
            <a:xfrm>
              <a:off x="3035636" y="-4465"/>
              <a:ext cx="3212764" cy="461665"/>
            </a:xfrm>
            <a:prstGeom prst="rect">
              <a:avLst/>
            </a:prstGeom>
            <a:noFill/>
          </p:spPr>
          <p:txBody>
            <a:bodyPr wrap="square" rtlCol="0">
              <a:spAutoFit/>
            </a:bodyPr>
            <a:lstStyle/>
            <a:p>
              <a:pPr algn="ctr"/>
              <a:r>
                <a:rPr lang="en-US" sz="2400" b="1" dirty="0" smtClean="0"/>
                <a:t>Kinetic Energy Analyzer</a:t>
              </a:r>
              <a:endParaRPr lang="en-US" sz="2400" b="1" dirty="0"/>
            </a:p>
          </p:txBody>
        </p:sp>
      </p:grpSp>
    </p:spTree>
    <p:custDataLst>
      <p:tags r:id="rId1"/>
    </p:custDataLst>
    <p:extLst>
      <p:ext uri="{BB962C8B-B14F-4D97-AF65-F5344CB8AC3E}">
        <p14:creationId xmlns:p14="http://schemas.microsoft.com/office/powerpoint/2010/main" val="3325260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wipe(up)">
                                      <p:cBhvr>
                                        <p:cTn id="7" dur="500"/>
                                        <p:tgtEl>
                                          <p:spTgt spid="308"/>
                                        </p:tgtEl>
                                      </p:cBhvr>
                                    </p:animEffect>
                                  </p:childTnLst>
                                  <p:subTnLst>
                                    <p:set>
                                      <p:cBhvr override="childStyle">
                                        <p:cTn dur="1" fill="hold" display="0" masterRel="sameClick" afterEffect="1">
                                          <p:stCondLst>
                                            <p:cond evt="end" delay="0">
                                              <p:tn val="5"/>
                                            </p:cond>
                                          </p:stCondLst>
                                        </p:cTn>
                                        <p:tgtEl>
                                          <p:spTgt spid="308"/>
                                        </p:tgtEl>
                                        <p:attrNameLst>
                                          <p:attrName>style.visibility</p:attrName>
                                        </p:attrNameLst>
                                      </p:cBhvr>
                                      <p:to>
                                        <p:strVal val="hidden"/>
                                      </p:to>
                                    </p:set>
                                  </p:subTnLst>
                                </p:cTn>
                              </p:par>
                            </p:childTnLst>
                          </p:cTn>
                        </p:par>
                        <p:par>
                          <p:cTn id="8" fill="hold">
                            <p:stCondLst>
                              <p:cond delay="500"/>
                            </p:stCondLst>
                            <p:childTnLst>
                              <p:par>
                                <p:cTn id="9" presetID="42" presetClass="path" presetSubtype="0" accel="50000" decel="50000" fill="hold" grpId="0" nodeType="afterEffect">
                                  <p:stCondLst>
                                    <p:cond delay="0"/>
                                  </p:stCondLst>
                                  <p:childTnLst>
                                    <p:animMotion origin="layout" path="M 4.72222E-6 -4.44444E-6 L 0.16336 -0.65416 " pathEditMode="relative" rAng="0" ptsTypes="AA">
                                      <p:cBhvr>
                                        <p:cTn id="10" dur="2000" fill="hold"/>
                                        <p:tgtEl>
                                          <p:spTgt spid="122"/>
                                        </p:tgtEl>
                                        <p:attrNameLst>
                                          <p:attrName>ppt_x</p:attrName>
                                          <p:attrName>ppt_y</p:attrName>
                                        </p:attrNameLst>
                                      </p:cBhvr>
                                      <p:rCtr x="8160" y="-32708"/>
                                    </p:animMotion>
                                  </p:childTnLst>
                                </p:cTn>
                              </p:par>
                            </p:childTnLst>
                          </p:cTn>
                        </p:par>
                        <p:par>
                          <p:cTn id="11" fill="hold">
                            <p:stCondLst>
                              <p:cond delay="2500"/>
                            </p:stCondLst>
                            <p:childTnLst>
                              <p:par>
                                <p:cTn id="12" presetID="22" presetClass="entr" presetSubtype="4" fill="hold" nodeType="afterEffect">
                                  <p:stCondLst>
                                    <p:cond delay="0"/>
                                  </p:stCondLst>
                                  <p:childTnLst>
                                    <p:set>
                                      <p:cBhvr>
                                        <p:cTn id="13" dur="1" fill="hold">
                                          <p:stCondLst>
                                            <p:cond delay="0"/>
                                          </p:stCondLst>
                                        </p:cTn>
                                        <p:tgtEl>
                                          <p:spTgt spid="212"/>
                                        </p:tgtEl>
                                        <p:attrNameLst>
                                          <p:attrName>style.visibility</p:attrName>
                                        </p:attrNameLst>
                                      </p:cBhvr>
                                      <p:to>
                                        <p:strVal val="visible"/>
                                      </p:to>
                                    </p:set>
                                    <p:animEffect transition="in" filter="wipe(down)">
                                      <p:cBhvr>
                                        <p:cTn id="14" dur="500"/>
                                        <p:tgtEl>
                                          <p:spTgt spid="21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423"/>
                                        </p:tgtEl>
                                        <p:attrNameLst>
                                          <p:attrName>style.visibility</p:attrName>
                                        </p:attrNameLst>
                                      </p:cBhvr>
                                      <p:to>
                                        <p:strVal val="visible"/>
                                      </p:to>
                                    </p:set>
                                  </p:childTnLst>
                                </p:cTn>
                              </p:par>
                            </p:childTnLst>
                          </p:cTn>
                        </p:par>
                        <p:par>
                          <p:cTn id="17" fill="hold">
                            <p:stCondLst>
                              <p:cond delay="3000"/>
                            </p:stCondLst>
                            <p:childTnLst>
                              <p:par>
                                <p:cTn id="18" presetID="42" presetClass="path" presetSubtype="0" accel="50000" decel="50000" fill="hold" grpId="0" nodeType="afterEffect">
                                  <p:stCondLst>
                                    <p:cond delay="0"/>
                                  </p:stCondLst>
                                  <p:childTnLst>
                                    <p:animMotion origin="layout" path="M -0.03003 0.02084 L -0.025 -0.49699 " pathEditMode="relative" rAng="0" ptsTypes="AA">
                                      <p:cBhvr>
                                        <p:cTn id="19" dur="2000" fill="hold"/>
                                        <p:tgtEl>
                                          <p:spTgt spid="325"/>
                                        </p:tgtEl>
                                        <p:attrNameLst>
                                          <p:attrName>ppt_x</p:attrName>
                                          <p:attrName>ppt_y</p:attrName>
                                        </p:attrNameLst>
                                      </p:cBhvr>
                                      <p:rCtr x="243" y="-25903"/>
                                    </p:animMotion>
                                  </p:childTnLst>
                                </p:cTn>
                              </p:par>
                            </p:childTnLst>
                          </p:cTn>
                        </p:par>
                        <p:par>
                          <p:cTn id="20" fill="hold">
                            <p:stCondLst>
                              <p:cond delay="5000"/>
                            </p:stCondLst>
                            <p:childTnLst>
                              <p:par>
                                <p:cTn id="21" presetID="22" presetClass="entr" presetSubtype="1" fill="hold" nodeType="afterEffect">
                                  <p:stCondLst>
                                    <p:cond delay="0"/>
                                  </p:stCondLst>
                                  <p:childTnLst>
                                    <p:set>
                                      <p:cBhvr>
                                        <p:cTn id="22" dur="1" fill="hold">
                                          <p:stCondLst>
                                            <p:cond delay="0"/>
                                          </p:stCondLst>
                                        </p:cTn>
                                        <p:tgtEl>
                                          <p:spTgt spid="333"/>
                                        </p:tgtEl>
                                        <p:attrNameLst>
                                          <p:attrName>style.visibility</p:attrName>
                                        </p:attrNameLst>
                                      </p:cBhvr>
                                      <p:to>
                                        <p:strVal val="visible"/>
                                      </p:to>
                                    </p:set>
                                    <p:animEffect transition="in" filter="wipe(up)">
                                      <p:cBhvr>
                                        <p:cTn id="23" dur="500"/>
                                        <p:tgtEl>
                                          <p:spTgt spid="333"/>
                                        </p:tgtEl>
                                      </p:cBhvr>
                                    </p:animEffect>
                                  </p:childTnLst>
                                  <p:subTnLst>
                                    <p:set>
                                      <p:cBhvr override="childStyle">
                                        <p:cTn dur="1" fill="hold" display="0" masterRel="sameClick" afterEffect="1">
                                          <p:stCondLst>
                                            <p:cond evt="end" delay="0">
                                              <p:tn val="21"/>
                                            </p:cond>
                                          </p:stCondLst>
                                        </p:cTn>
                                        <p:tgtEl>
                                          <p:spTgt spid="333"/>
                                        </p:tgtEl>
                                        <p:attrNameLst>
                                          <p:attrName>style.visibility</p:attrName>
                                        </p:attrNameLst>
                                      </p:cBhvr>
                                      <p:to>
                                        <p:strVal val="hidden"/>
                                      </p:to>
                                    </p:set>
                                  </p:subTnLst>
                                </p:cTn>
                              </p:par>
                            </p:childTnLst>
                          </p:cTn>
                        </p:par>
                        <p:par>
                          <p:cTn id="24" fill="hold">
                            <p:stCondLst>
                              <p:cond delay="5500"/>
                            </p:stCondLst>
                            <p:childTnLst>
                              <p:par>
                                <p:cTn id="25" presetID="42" presetClass="path" presetSubtype="0" accel="50000" decel="50000" fill="hold" grpId="0" nodeType="afterEffect">
                                  <p:stCondLst>
                                    <p:cond delay="0"/>
                                  </p:stCondLst>
                                  <p:childTnLst>
                                    <p:animMotion origin="layout" path="M 2.77778E-6 3.33333E-6 L 0.3684 -0.33542 " pathEditMode="relative" rAng="0" ptsTypes="AA">
                                      <p:cBhvr>
                                        <p:cTn id="26" dur="2000" fill="hold"/>
                                        <p:tgtEl>
                                          <p:spTgt spid="127"/>
                                        </p:tgtEl>
                                        <p:attrNameLst>
                                          <p:attrName>ppt_x</p:attrName>
                                          <p:attrName>ppt_y</p:attrName>
                                        </p:attrNameLst>
                                      </p:cBhvr>
                                      <p:rCtr x="18420" y="-16782"/>
                                    </p:animMotion>
                                  </p:childTnLst>
                                </p:cTn>
                              </p:par>
                            </p:childTnLst>
                          </p:cTn>
                        </p:par>
                        <p:par>
                          <p:cTn id="27" fill="hold">
                            <p:stCondLst>
                              <p:cond delay="7500"/>
                            </p:stCondLst>
                            <p:childTnLst>
                              <p:par>
                                <p:cTn id="28" presetID="42" presetClass="path" presetSubtype="0" accel="50000" decel="50000" fill="hold" grpId="0" nodeType="afterEffect">
                                  <p:stCondLst>
                                    <p:cond delay="0"/>
                                  </p:stCondLst>
                                  <p:childTnLst>
                                    <p:animMotion origin="layout" path="M 0.0066 -0.00903 L 0.09497 -0.53797 " pathEditMode="relative" rAng="0" ptsTypes="AA">
                                      <p:cBhvr>
                                        <p:cTn id="29" dur="2000" fill="hold"/>
                                        <p:tgtEl>
                                          <p:spTgt spid="331"/>
                                        </p:tgtEl>
                                        <p:attrNameLst>
                                          <p:attrName>ppt_x</p:attrName>
                                          <p:attrName>ppt_y</p:attrName>
                                        </p:attrNameLst>
                                      </p:cBhvr>
                                      <p:rCtr x="4410" y="-26458"/>
                                    </p:animMotion>
                                  </p:childTnLst>
                                </p:cTn>
                              </p:par>
                            </p:childTnLst>
                          </p:cTn>
                        </p:par>
                        <p:par>
                          <p:cTn id="30" fill="hold">
                            <p:stCondLst>
                              <p:cond delay="9500"/>
                            </p:stCondLst>
                            <p:childTnLst>
                              <p:par>
                                <p:cTn id="31" presetID="22" presetClass="entr" presetSubtype="1" fill="hold" nodeType="afterEffect">
                                  <p:stCondLst>
                                    <p:cond delay="0"/>
                                  </p:stCondLst>
                                  <p:childTnLst>
                                    <p:set>
                                      <p:cBhvr>
                                        <p:cTn id="32" dur="1" fill="hold">
                                          <p:stCondLst>
                                            <p:cond delay="0"/>
                                          </p:stCondLst>
                                        </p:cTn>
                                        <p:tgtEl>
                                          <p:spTgt spid="336"/>
                                        </p:tgtEl>
                                        <p:attrNameLst>
                                          <p:attrName>style.visibility</p:attrName>
                                        </p:attrNameLst>
                                      </p:cBhvr>
                                      <p:to>
                                        <p:strVal val="visible"/>
                                      </p:to>
                                    </p:set>
                                    <p:animEffect transition="in" filter="wipe(up)">
                                      <p:cBhvr>
                                        <p:cTn id="33" dur="500"/>
                                        <p:tgtEl>
                                          <p:spTgt spid="336"/>
                                        </p:tgtEl>
                                      </p:cBhvr>
                                    </p:animEffect>
                                  </p:childTnLst>
                                  <p:subTnLst>
                                    <p:set>
                                      <p:cBhvr override="childStyle">
                                        <p:cTn dur="1" fill="hold" display="0" masterRel="sameClick" afterEffect="1">
                                          <p:stCondLst>
                                            <p:cond evt="end" delay="0">
                                              <p:tn val="31"/>
                                            </p:cond>
                                          </p:stCondLst>
                                        </p:cTn>
                                        <p:tgtEl>
                                          <p:spTgt spid="336"/>
                                        </p:tgtEl>
                                        <p:attrNameLst>
                                          <p:attrName>style.visibility</p:attrName>
                                        </p:attrNameLst>
                                      </p:cBhvr>
                                      <p:to>
                                        <p:strVal val="hidden"/>
                                      </p:to>
                                    </p:set>
                                  </p:subTnLst>
                                </p:cTn>
                              </p:par>
                            </p:childTnLst>
                          </p:cTn>
                        </p:par>
                        <p:par>
                          <p:cTn id="34" fill="hold">
                            <p:stCondLst>
                              <p:cond delay="10000"/>
                            </p:stCondLst>
                            <p:childTnLst>
                              <p:par>
                                <p:cTn id="35" presetID="42" presetClass="path" presetSubtype="0" accel="50000" decel="50000" fill="hold" grpId="0" nodeType="afterEffect">
                                  <p:stCondLst>
                                    <p:cond delay="0"/>
                                  </p:stCondLst>
                                  <p:childTnLst>
                                    <p:animMotion origin="layout" path="M -4.72222E-6 -3.33333E-6 L 0.19497 -0.78889 " pathEditMode="relative" rAng="0" ptsTypes="AA">
                                      <p:cBhvr>
                                        <p:cTn id="36" dur="2000" fill="hold"/>
                                        <p:tgtEl>
                                          <p:spTgt spid="121"/>
                                        </p:tgtEl>
                                        <p:attrNameLst>
                                          <p:attrName>ppt_x</p:attrName>
                                          <p:attrName>ppt_y</p:attrName>
                                        </p:attrNameLst>
                                      </p:cBhvr>
                                      <p:rCtr x="9740" y="-39444"/>
                                    </p:animMotion>
                                  </p:childTnLst>
                                </p:cTn>
                              </p:par>
                            </p:childTnLst>
                          </p:cTn>
                        </p:par>
                        <p:par>
                          <p:cTn id="37" fill="hold">
                            <p:stCondLst>
                              <p:cond delay="12000"/>
                            </p:stCondLst>
                            <p:childTnLst>
                              <p:par>
                                <p:cTn id="38" presetID="1" presetClass="entr" presetSubtype="0" fill="hold" grpId="0" nodeType="afterEffect">
                                  <p:stCondLst>
                                    <p:cond delay="0"/>
                                  </p:stCondLst>
                                  <p:childTnLst>
                                    <p:set>
                                      <p:cBhvr>
                                        <p:cTn id="39" dur="1" fill="hold">
                                          <p:stCondLst>
                                            <p:cond delay="0"/>
                                          </p:stCondLst>
                                        </p:cTn>
                                        <p:tgtEl>
                                          <p:spTgt spid="438"/>
                                        </p:tgtEl>
                                        <p:attrNameLst>
                                          <p:attrName>style.visibility</p:attrName>
                                        </p:attrNameLst>
                                      </p:cBhvr>
                                      <p:to>
                                        <p:strVal val="visible"/>
                                      </p:to>
                                    </p:set>
                                  </p:childTnLst>
                                </p:cTn>
                              </p:par>
                              <p:par>
                                <p:cTn id="40" presetID="22" presetClass="entr" presetSubtype="4" fill="hold" nodeType="withEffect">
                                  <p:stCondLst>
                                    <p:cond delay="0"/>
                                  </p:stCondLst>
                                  <p:childTnLst>
                                    <p:set>
                                      <p:cBhvr>
                                        <p:cTn id="41" dur="1" fill="hold">
                                          <p:stCondLst>
                                            <p:cond delay="0"/>
                                          </p:stCondLst>
                                        </p:cTn>
                                        <p:tgtEl>
                                          <p:spTgt spid="242"/>
                                        </p:tgtEl>
                                        <p:attrNameLst>
                                          <p:attrName>style.visibility</p:attrName>
                                        </p:attrNameLst>
                                      </p:cBhvr>
                                      <p:to>
                                        <p:strVal val="visible"/>
                                      </p:to>
                                    </p:set>
                                    <p:animEffect transition="in" filter="wipe(down)">
                                      <p:cBhvr>
                                        <p:cTn id="42" dur="500"/>
                                        <p:tgtEl>
                                          <p:spTgt spid="242"/>
                                        </p:tgtEl>
                                      </p:cBhvr>
                                    </p:animEffect>
                                  </p:childTnLst>
                                </p:cTn>
                              </p:par>
                            </p:childTnLst>
                          </p:cTn>
                        </p:par>
                        <p:par>
                          <p:cTn id="43" fill="hold">
                            <p:stCondLst>
                              <p:cond delay="12500"/>
                            </p:stCondLst>
                            <p:childTnLst>
                              <p:par>
                                <p:cTn id="44" presetID="42" presetClass="path" presetSubtype="0" accel="50000" decel="50000" fill="hold" grpId="0" nodeType="afterEffect">
                                  <p:stCondLst>
                                    <p:cond delay="0"/>
                                  </p:stCondLst>
                                  <p:childTnLst>
                                    <p:animMotion origin="layout" path="M -0.0033 0.01111 L -0.01285 -0.41783 " pathEditMode="relative" rAng="0" ptsTypes="AA">
                                      <p:cBhvr>
                                        <p:cTn id="45" dur="2000" fill="hold"/>
                                        <p:tgtEl>
                                          <p:spTgt spid="314"/>
                                        </p:tgtEl>
                                        <p:attrNameLst>
                                          <p:attrName>ppt_x</p:attrName>
                                          <p:attrName>ppt_y</p:attrName>
                                        </p:attrNameLst>
                                      </p:cBhvr>
                                      <p:rCtr x="-486" y="-21458"/>
                                    </p:animMotion>
                                  </p:childTnLst>
                                </p:cTn>
                              </p:par>
                            </p:childTnLst>
                          </p:cTn>
                        </p:par>
                        <p:par>
                          <p:cTn id="46" fill="hold">
                            <p:stCondLst>
                              <p:cond delay="14500"/>
                            </p:stCondLst>
                            <p:childTnLst>
                              <p:par>
                                <p:cTn id="47" presetID="22" presetClass="entr" presetSubtype="1" fill="hold" nodeType="afterEffect">
                                  <p:stCondLst>
                                    <p:cond delay="0"/>
                                  </p:stCondLst>
                                  <p:childTnLst>
                                    <p:set>
                                      <p:cBhvr>
                                        <p:cTn id="48" dur="1" fill="hold">
                                          <p:stCondLst>
                                            <p:cond delay="0"/>
                                          </p:stCondLst>
                                        </p:cTn>
                                        <p:tgtEl>
                                          <p:spTgt spid="338"/>
                                        </p:tgtEl>
                                        <p:attrNameLst>
                                          <p:attrName>style.visibility</p:attrName>
                                        </p:attrNameLst>
                                      </p:cBhvr>
                                      <p:to>
                                        <p:strVal val="visible"/>
                                      </p:to>
                                    </p:set>
                                    <p:animEffect transition="in" filter="wipe(up)">
                                      <p:cBhvr>
                                        <p:cTn id="49" dur="500"/>
                                        <p:tgtEl>
                                          <p:spTgt spid="338"/>
                                        </p:tgtEl>
                                      </p:cBhvr>
                                    </p:animEffect>
                                  </p:childTnLst>
                                  <p:subTnLst>
                                    <p:set>
                                      <p:cBhvr override="childStyle">
                                        <p:cTn dur="1" fill="hold" display="0" masterRel="sameClick" afterEffect="1">
                                          <p:stCondLst>
                                            <p:cond evt="end" delay="0">
                                              <p:tn val="47"/>
                                            </p:cond>
                                          </p:stCondLst>
                                        </p:cTn>
                                        <p:tgtEl>
                                          <p:spTgt spid="338"/>
                                        </p:tgtEl>
                                        <p:attrNameLst>
                                          <p:attrName>style.visibility</p:attrName>
                                        </p:attrNameLst>
                                      </p:cBhvr>
                                      <p:to>
                                        <p:strVal val="hidden"/>
                                      </p:to>
                                    </p:set>
                                  </p:subTnLst>
                                </p:cTn>
                              </p:par>
                            </p:childTnLst>
                          </p:cTn>
                        </p:par>
                        <p:par>
                          <p:cTn id="50" fill="hold">
                            <p:stCondLst>
                              <p:cond delay="15000"/>
                            </p:stCondLst>
                            <p:childTnLst>
                              <p:par>
                                <p:cTn id="51" presetID="42" presetClass="path" presetSubtype="0" accel="50000" decel="50000" fill="hold" grpId="0" nodeType="afterEffect">
                                  <p:stCondLst>
                                    <p:cond delay="0"/>
                                  </p:stCondLst>
                                  <p:childTnLst>
                                    <p:animMotion origin="layout" path="M 1.38889E-6 4.81481E-6 L 0.28837 -0.70533 " pathEditMode="relative" rAng="0" ptsTypes="AA">
                                      <p:cBhvr>
                                        <p:cTn id="52" dur="2000" fill="hold"/>
                                        <p:tgtEl>
                                          <p:spTgt spid="118"/>
                                        </p:tgtEl>
                                        <p:attrNameLst>
                                          <p:attrName>ppt_x</p:attrName>
                                          <p:attrName>ppt_y</p:attrName>
                                        </p:attrNameLst>
                                      </p:cBhvr>
                                      <p:rCtr x="14410" y="-35278"/>
                                    </p:animMotion>
                                  </p:childTnLst>
                                </p:cTn>
                              </p:par>
                            </p:childTnLst>
                          </p:cTn>
                        </p:par>
                        <p:par>
                          <p:cTn id="53" fill="hold">
                            <p:stCondLst>
                              <p:cond delay="17000"/>
                            </p:stCondLst>
                            <p:childTnLst>
                              <p:par>
                                <p:cTn id="54" presetID="22" presetClass="entr" presetSubtype="4" fill="hold" nodeType="afterEffect">
                                  <p:stCondLst>
                                    <p:cond delay="0"/>
                                  </p:stCondLst>
                                  <p:childTnLst>
                                    <p:set>
                                      <p:cBhvr>
                                        <p:cTn id="55" dur="1" fill="hold">
                                          <p:stCondLst>
                                            <p:cond delay="0"/>
                                          </p:stCondLst>
                                        </p:cTn>
                                        <p:tgtEl>
                                          <p:spTgt spid="220"/>
                                        </p:tgtEl>
                                        <p:attrNameLst>
                                          <p:attrName>style.visibility</p:attrName>
                                        </p:attrNameLst>
                                      </p:cBhvr>
                                      <p:to>
                                        <p:strVal val="visible"/>
                                      </p:to>
                                    </p:set>
                                    <p:animEffect transition="in" filter="wipe(down)">
                                      <p:cBhvr>
                                        <p:cTn id="56" dur="500"/>
                                        <p:tgtEl>
                                          <p:spTgt spid="220"/>
                                        </p:tgtEl>
                                      </p:cBhvr>
                                    </p:animEffect>
                                  </p:childTnLst>
                                </p:cTn>
                              </p:par>
                            </p:childTnLst>
                          </p:cTn>
                        </p:par>
                        <p:par>
                          <p:cTn id="57" fill="hold">
                            <p:stCondLst>
                              <p:cond delay="17500"/>
                            </p:stCondLst>
                            <p:childTnLst>
                              <p:par>
                                <p:cTn id="58" presetID="42" presetClass="path" presetSubtype="0" accel="50000" decel="50000" fill="hold" grpId="0" nodeType="afterEffect">
                                  <p:stCondLst>
                                    <p:cond delay="0"/>
                                  </p:stCondLst>
                                  <p:childTnLst>
                                    <p:animMotion origin="layout" path="M -0.00503 -0.00578 L -0.14792 -0.4125 " pathEditMode="relative" rAng="0" ptsTypes="AA">
                                      <p:cBhvr>
                                        <p:cTn id="59" dur="2000" fill="hold"/>
                                        <p:tgtEl>
                                          <p:spTgt spid="313"/>
                                        </p:tgtEl>
                                        <p:attrNameLst>
                                          <p:attrName>ppt_x</p:attrName>
                                          <p:attrName>ppt_y</p:attrName>
                                        </p:attrNameLst>
                                      </p:cBhvr>
                                      <p:rCtr x="-7153" y="-20347"/>
                                    </p:animMotion>
                                  </p:childTnLst>
                                </p:cTn>
                              </p:par>
                            </p:childTnLst>
                          </p:cTn>
                        </p:par>
                        <p:par>
                          <p:cTn id="60" fill="hold">
                            <p:stCondLst>
                              <p:cond delay="19500"/>
                            </p:stCondLst>
                            <p:childTnLst>
                              <p:par>
                                <p:cTn id="61" presetID="22" presetClass="entr" presetSubtype="1" fill="hold" nodeType="afterEffect">
                                  <p:stCondLst>
                                    <p:cond delay="0"/>
                                  </p:stCondLst>
                                  <p:childTnLst>
                                    <p:set>
                                      <p:cBhvr>
                                        <p:cTn id="62" dur="1" fill="hold">
                                          <p:stCondLst>
                                            <p:cond delay="0"/>
                                          </p:stCondLst>
                                        </p:cTn>
                                        <p:tgtEl>
                                          <p:spTgt spid="340"/>
                                        </p:tgtEl>
                                        <p:attrNameLst>
                                          <p:attrName>style.visibility</p:attrName>
                                        </p:attrNameLst>
                                      </p:cBhvr>
                                      <p:to>
                                        <p:strVal val="visible"/>
                                      </p:to>
                                    </p:set>
                                    <p:animEffect transition="in" filter="wipe(up)">
                                      <p:cBhvr>
                                        <p:cTn id="63" dur="500"/>
                                        <p:tgtEl>
                                          <p:spTgt spid="340"/>
                                        </p:tgtEl>
                                      </p:cBhvr>
                                    </p:animEffect>
                                  </p:childTnLst>
                                  <p:subTnLst>
                                    <p:set>
                                      <p:cBhvr override="childStyle">
                                        <p:cTn dur="1" fill="hold" display="0" masterRel="sameClick" afterEffect="1">
                                          <p:stCondLst>
                                            <p:cond evt="end" delay="0">
                                              <p:tn val="61"/>
                                            </p:cond>
                                          </p:stCondLst>
                                        </p:cTn>
                                        <p:tgtEl>
                                          <p:spTgt spid="340"/>
                                        </p:tgtEl>
                                        <p:attrNameLst>
                                          <p:attrName>style.visibility</p:attrName>
                                        </p:attrNameLst>
                                      </p:cBhvr>
                                      <p:to>
                                        <p:strVal val="hidden"/>
                                      </p:to>
                                    </p:set>
                                  </p:subTnLst>
                                </p:cTn>
                              </p:par>
                            </p:childTnLst>
                          </p:cTn>
                        </p:par>
                        <p:par>
                          <p:cTn id="64" fill="hold">
                            <p:stCondLst>
                              <p:cond delay="20000"/>
                            </p:stCondLst>
                            <p:childTnLst>
                              <p:par>
                                <p:cTn id="65" presetID="56" presetClass="path" presetSubtype="0" accel="50000" decel="50000" fill="hold" grpId="0" nodeType="afterEffect">
                                  <p:stCondLst>
                                    <p:cond delay="0"/>
                                  </p:stCondLst>
                                  <p:childTnLst>
                                    <p:animMotion origin="layout" path="M 3.33333E-6 2.5746E-6 L 0.27274 -0.87278 " pathEditMode="relative" rAng="0" ptsTypes="AA">
                                      <p:cBhvr>
                                        <p:cTn id="66" dur="2000" fill="hold"/>
                                        <p:tgtEl>
                                          <p:spTgt spid="238"/>
                                        </p:tgtEl>
                                        <p:attrNameLst>
                                          <p:attrName>ppt_x</p:attrName>
                                          <p:attrName>ppt_y</p:attrName>
                                        </p:attrNameLst>
                                      </p:cBhvr>
                                      <p:rCtr x="13628" y="-43650"/>
                                    </p:animMotion>
                                  </p:childTnLst>
                                </p:cTn>
                              </p:par>
                            </p:childTnLst>
                          </p:cTn>
                        </p:par>
                        <p:par>
                          <p:cTn id="67" fill="hold">
                            <p:stCondLst>
                              <p:cond delay="22000"/>
                            </p:stCondLst>
                            <p:childTnLst>
                              <p:par>
                                <p:cTn id="68" presetID="22" presetClass="entr" presetSubtype="4" fill="hold" nodeType="afterEffect">
                                  <p:stCondLst>
                                    <p:cond delay="0"/>
                                  </p:stCondLst>
                                  <p:childTnLst>
                                    <p:set>
                                      <p:cBhvr>
                                        <p:cTn id="69" dur="1" fill="hold">
                                          <p:stCondLst>
                                            <p:cond delay="0"/>
                                          </p:stCondLst>
                                        </p:cTn>
                                        <p:tgtEl>
                                          <p:spTgt spid="243"/>
                                        </p:tgtEl>
                                        <p:attrNameLst>
                                          <p:attrName>style.visibility</p:attrName>
                                        </p:attrNameLst>
                                      </p:cBhvr>
                                      <p:to>
                                        <p:strVal val="visible"/>
                                      </p:to>
                                    </p:set>
                                    <p:animEffect transition="in" filter="wipe(down)">
                                      <p:cBhvr>
                                        <p:cTn id="70" dur="500"/>
                                        <p:tgtEl>
                                          <p:spTgt spid="243"/>
                                        </p:tgtEl>
                                      </p:cBhvr>
                                    </p:animEffect>
                                  </p:childTnLst>
                                </p:cTn>
                              </p:par>
                            </p:childTnLst>
                          </p:cTn>
                        </p:par>
                        <p:par>
                          <p:cTn id="71" fill="hold">
                            <p:stCondLst>
                              <p:cond delay="22500"/>
                            </p:stCondLst>
                            <p:childTnLst>
                              <p:par>
                                <p:cTn id="72" presetID="42" presetClass="path" presetSubtype="0" accel="50000" decel="50000" fill="hold" grpId="0" nodeType="afterEffect">
                                  <p:stCondLst>
                                    <p:cond delay="0"/>
                                  </p:stCondLst>
                                  <p:childTnLst>
                                    <p:animMotion origin="layout" path="M 0.00469 0.00069 L -0.04653 -0.39473 " pathEditMode="relative" rAng="0" ptsTypes="AA">
                                      <p:cBhvr>
                                        <p:cTn id="73" dur="2000" fill="hold"/>
                                        <p:tgtEl>
                                          <p:spTgt spid="315"/>
                                        </p:tgtEl>
                                        <p:attrNameLst>
                                          <p:attrName>ppt_x</p:attrName>
                                          <p:attrName>ppt_y</p:attrName>
                                        </p:attrNameLst>
                                      </p:cBhvr>
                                      <p:rCtr x="-2569" y="-19783"/>
                                    </p:animMotion>
                                  </p:childTnLst>
                                </p:cTn>
                              </p:par>
                            </p:childTnLst>
                          </p:cTn>
                        </p:par>
                        <p:par>
                          <p:cTn id="74" fill="hold">
                            <p:stCondLst>
                              <p:cond delay="24500"/>
                            </p:stCondLst>
                            <p:childTnLst>
                              <p:par>
                                <p:cTn id="75" presetID="22" presetClass="entr" presetSubtype="1" fill="hold" nodeType="afterEffect">
                                  <p:stCondLst>
                                    <p:cond delay="0"/>
                                  </p:stCondLst>
                                  <p:childTnLst>
                                    <p:set>
                                      <p:cBhvr>
                                        <p:cTn id="76" dur="1" fill="hold">
                                          <p:stCondLst>
                                            <p:cond delay="0"/>
                                          </p:stCondLst>
                                        </p:cTn>
                                        <p:tgtEl>
                                          <p:spTgt spid="342"/>
                                        </p:tgtEl>
                                        <p:attrNameLst>
                                          <p:attrName>style.visibility</p:attrName>
                                        </p:attrNameLst>
                                      </p:cBhvr>
                                      <p:to>
                                        <p:strVal val="visible"/>
                                      </p:to>
                                    </p:set>
                                    <p:animEffect transition="in" filter="wipe(up)">
                                      <p:cBhvr>
                                        <p:cTn id="77" dur="500"/>
                                        <p:tgtEl>
                                          <p:spTgt spid="342"/>
                                        </p:tgtEl>
                                      </p:cBhvr>
                                    </p:animEffect>
                                  </p:childTnLst>
                                  <p:subTnLst>
                                    <p:set>
                                      <p:cBhvr override="childStyle">
                                        <p:cTn dur="1" fill="hold" display="0" masterRel="sameClick" afterEffect="1">
                                          <p:stCondLst>
                                            <p:cond evt="end" delay="0">
                                              <p:tn val="75"/>
                                            </p:cond>
                                          </p:stCondLst>
                                        </p:cTn>
                                        <p:tgtEl>
                                          <p:spTgt spid="342"/>
                                        </p:tgtEl>
                                        <p:attrNameLst>
                                          <p:attrName>style.visibility</p:attrName>
                                        </p:attrNameLst>
                                      </p:cBhvr>
                                      <p:to>
                                        <p:strVal val="hidden"/>
                                      </p:to>
                                    </p:set>
                                  </p:subTnLst>
                                </p:cTn>
                              </p:par>
                            </p:childTnLst>
                          </p:cTn>
                        </p:par>
                        <p:par>
                          <p:cTn id="78" fill="hold">
                            <p:stCondLst>
                              <p:cond delay="25000"/>
                            </p:stCondLst>
                            <p:childTnLst>
                              <p:par>
                                <p:cTn id="79" presetID="42" presetClass="path" presetSubtype="0" accel="50000" decel="50000" fill="hold" grpId="0" nodeType="afterEffect">
                                  <p:stCondLst>
                                    <p:cond delay="0"/>
                                  </p:stCondLst>
                                  <p:childTnLst>
                                    <p:animMotion origin="layout" path="M -4.16667E-6 1.85185E-6 L 0.24532 -0.65648 " pathEditMode="relative" rAng="0" ptsTypes="AA">
                                      <p:cBhvr>
                                        <p:cTn id="80" dur="2000" fill="hold"/>
                                        <p:tgtEl>
                                          <p:spTgt spid="116"/>
                                        </p:tgtEl>
                                        <p:attrNameLst>
                                          <p:attrName>ppt_x</p:attrName>
                                          <p:attrName>ppt_y</p:attrName>
                                        </p:attrNameLst>
                                      </p:cBhvr>
                                      <p:rCtr x="12257" y="-32824"/>
                                    </p:animMotion>
                                  </p:childTnLst>
                                </p:cTn>
                              </p:par>
                            </p:childTnLst>
                          </p:cTn>
                        </p:par>
                        <p:par>
                          <p:cTn id="81" fill="hold">
                            <p:stCondLst>
                              <p:cond delay="27000"/>
                            </p:stCondLst>
                            <p:childTnLst>
                              <p:par>
                                <p:cTn id="82" presetID="1" presetClass="entr" presetSubtype="0" fill="hold" grpId="0" nodeType="afterEffect">
                                  <p:stCondLst>
                                    <p:cond delay="0"/>
                                  </p:stCondLst>
                                  <p:childTnLst>
                                    <p:set>
                                      <p:cBhvr>
                                        <p:cTn id="83" dur="1" fill="hold">
                                          <p:stCondLst>
                                            <p:cond delay="0"/>
                                          </p:stCondLst>
                                        </p:cTn>
                                        <p:tgtEl>
                                          <p:spTgt spid="424"/>
                                        </p:tgtEl>
                                        <p:attrNameLst>
                                          <p:attrName>style.visibility</p:attrName>
                                        </p:attrNameLst>
                                      </p:cBhvr>
                                      <p:to>
                                        <p:strVal val="visible"/>
                                      </p:to>
                                    </p:set>
                                  </p:childTnLst>
                                </p:cTn>
                              </p:par>
                              <p:par>
                                <p:cTn id="84" presetID="22" presetClass="entr" presetSubtype="4" fill="hold" nodeType="withEffect">
                                  <p:stCondLst>
                                    <p:cond delay="0"/>
                                  </p:stCondLst>
                                  <p:childTnLst>
                                    <p:set>
                                      <p:cBhvr>
                                        <p:cTn id="85" dur="1" fill="hold">
                                          <p:stCondLst>
                                            <p:cond delay="0"/>
                                          </p:stCondLst>
                                        </p:cTn>
                                        <p:tgtEl>
                                          <p:spTgt spid="216"/>
                                        </p:tgtEl>
                                        <p:attrNameLst>
                                          <p:attrName>style.visibility</p:attrName>
                                        </p:attrNameLst>
                                      </p:cBhvr>
                                      <p:to>
                                        <p:strVal val="visible"/>
                                      </p:to>
                                    </p:set>
                                    <p:animEffect transition="in" filter="wipe(down)">
                                      <p:cBhvr>
                                        <p:cTn id="86" dur="500"/>
                                        <p:tgtEl>
                                          <p:spTgt spid="216"/>
                                        </p:tgtEl>
                                      </p:cBhvr>
                                    </p:animEffect>
                                  </p:childTnLst>
                                </p:cTn>
                              </p:par>
                            </p:childTnLst>
                          </p:cTn>
                        </p:par>
                        <p:par>
                          <p:cTn id="87" fill="hold">
                            <p:stCondLst>
                              <p:cond delay="27500"/>
                            </p:stCondLst>
                            <p:childTnLst>
                              <p:par>
                                <p:cTn id="88" presetID="42" presetClass="path" presetSubtype="0" accel="50000" decel="50000" fill="hold" grpId="0" nodeType="afterEffect">
                                  <p:stCondLst>
                                    <p:cond delay="0"/>
                                  </p:stCondLst>
                                  <p:childTnLst>
                                    <p:animMotion origin="layout" path="M -0.00365 0.00093 L -0.02309 -0.5169 " pathEditMode="relative" rAng="0" ptsTypes="AA">
                                      <p:cBhvr>
                                        <p:cTn id="89" dur="2000" fill="hold"/>
                                        <p:tgtEl>
                                          <p:spTgt spid="316"/>
                                        </p:tgtEl>
                                        <p:attrNameLst>
                                          <p:attrName>ppt_x</p:attrName>
                                          <p:attrName>ppt_y</p:attrName>
                                        </p:attrNameLst>
                                      </p:cBhvr>
                                      <p:rCtr x="-972" y="-25903"/>
                                    </p:animMotion>
                                  </p:childTnLst>
                                </p:cTn>
                              </p:par>
                            </p:childTnLst>
                          </p:cTn>
                        </p:par>
                        <p:par>
                          <p:cTn id="90" fill="hold">
                            <p:stCondLst>
                              <p:cond delay="29500"/>
                            </p:stCondLst>
                            <p:childTnLst>
                              <p:par>
                                <p:cTn id="91" presetID="22" presetClass="entr" presetSubtype="1" fill="hold" nodeType="afterEffect">
                                  <p:stCondLst>
                                    <p:cond delay="0"/>
                                  </p:stCondLst>
                                  <p:childTnLst>
                                    <p:set>
                                      <p:cBhvr>
                                        <p:cTn id="92" dur="1" fill="hold">
                                          <p:stCondLst>
                                            <p:cond delay="0"/>
                                          </p:stCondLst>
                                        </p:cTn>
                                        <p:tgtEl>
                                          <p:spTgt spid="345"/>
                                        </p:tgtEl>
                                        <p:attrNameLst>
                                          <p:attrName>style.visibility</p:attrName>
                                        </p:attrNameLst>
                                      </p:cBhvr>
                                      <p:to>
                                        <p:strVal val="visible"/>
                                      </p:to>
                                    </p:set>
                                    <p:animEffect transition="in" filter="wipe(up)">
                                      <p:cBhvr>
                                        <p:cTn id="93" dur="500"/>
                                        <p:tgtEl>
                                          <p:spTgt spid="345"/>
                                        </p:tgtEl>
                                      </p:cBhvr>
                                    </p:animEffect>
                                  </p:childTnLst>
                                  <p:subTnLst>
                                    <p:set>
                                      <p:cBhvr override="childStyle">
                                        <p:cTn dur="1" fill="hold" display="0" masterRel="sameClick" afterEffect="1">
                                          <p:stCondLst>
                                            <p:cond evt="end" delay="0">
                                              <p:tn val="91"/>
                                            </p:cond>
                                          </p:stCondLst>
                                        </p:cTn>
                                        <p:tgtEl>
                                          <p:spTgt spid="345"/>
                                        </p:tgtEl>
                                        <p:attrNameLst>
                                          <p:attrName>style.visibility</p:attrName>
                                        </p:attrNameLst>
                                      </p:cBhvr>
                                      <p:to>
                                        <p:strVal val="hidden"/>
                                      </p:to>
                                    </p:set>
                                  </p:subTnLst>
                                </p:cTn>
                              </p:par>
                            </p:childTnLst>
                          </p:cTn>
                        </p:par>
                        <p:par>
                          <p:cTn id="94" fill="hold">
                            <p:stCondLst>
                              <p:cond delay="30000"/>
                            </p:stCondLst>
                            <p:childTnLst>
                              <p:par>
                                <p:cTn id="95" presetID="42" presetClass="path" presetSubtype="0" accel="50000" decel="50000" fill="hold" grpId="0" nodeType="afterEffect">
                                  <p:stCondLst>
                                    <p:cond delay="0"/>
                                  </p:stCondLst>
                                  <p:childTnLst>
                                    <p:animMotion origin="layout" path="M 1.66667E-6 0.00023 L 0.17187 -0.8081 " pathEditMode="relative" rAng="0" ptsTypes="AA">
                                      <p:cBhvr>
                                        <p:cTn id="96" dur="2000" fill="hold"/>
                                        <p:tgtEl>
                                          <p:spTgt spid="271"/>
                                        </p:tgtEl>
                                        <p:attrNameLst>
                                          <p:attrName>ppt_x</p:attrName>
                                          <p:attrName>ppt_y</p:attrName>
                                        </p:attrNameLst>
                                      </p:cBhvr>
                                      <p:rCtr x="8594" y="-40417"/>
                                    </p:animMotion>
                                  </p:childTnLst>
                                </p:cTn>
                              </p:par>
                            </p:childTnLst>
                          </p:cTn>
                        </p:par>
                        <p:par>
                          <p:cTn id="97" fill="hold">
                            <p:stCondLst>
                              <p:cond delay="32000"/>
                            </p:stCondLst>
                            <p:childTnLst>
                              <p:par>
                                <p:cTn id="98" presetID="22" presetClass="entr" presetSubtype="4" fill="hold" nodeType="afterEffect">
                                  <p:stCondLst>
                                    <p:cond delay="0"/>
                                  </p:stCondLst>
                                  <p:childTnLst>
                                    <p:set>
                                      <p:cBhvr>
                                        <p:cTn id="99" dur="1" fill="hold">
                                          <p:stCondLst>
                                            <p:cond delay="0"/>
                                          </p:stCondLst>
                                        </p:cTn>
                                        <p:tgtEl>
                                          <p:spTgt spid="244"/>
                                        </p:tgtEl>
                                        <p:attrNameLst>
                                          <p:attrName>style.visibility</p:attrName>
                                        </p:attrNameLst>
                                      </p:cBhvr>
                                      <p:to>
                                        <p:strVal val="visible"/>
                                      </p:to>
                                    </p:set>
                                    <p:animEffect transition="in" filter="wipe(down)">
                                      <p:cBhvr>
                                        <p:cTn id="100" dur="500"/>
                                        <p:tgtEl>
                                          <p:spTgt spid="244"/>
                                        </p:tgtEl>
                                      </p:cBhvr>
                                    </p:animEffect>
                                  </p:childTnLst>
                                </p:cTn>
                              </p:par>
                            </p:childTnLst>
                          </p:cTn>
                        </p:par>
                        <p:par>
                          <p:cTn id="101" fill="hold">
                            <p:stCondLst>
                              <p:cond delay="33000"/>
                            </p:stCondLst>
                            <p:childTnLst>
                              <p:par>
                                <p:cTn id="102" presetID="42" presetClass="path" presetSubtype="0" accel="50000" decel="50000" fill="hold" grpId="0" nodeType="afterEffect">
                                  <p:stCondLst>
                                    <p:cond delay="0"/>
                                  </p:stCondLst>
                                  <p:childTnLst>
                                    <p:animMotion origin="layout" path="M -0.00278 0.12401 L -0.00851 -0.36465 " pathEditMode="relative" rAng="0" ptsTypes="AA">
                                      <p:cBhvr>
                                        <p:cTn id="103" dur="2000" fill="hold"/>
                                        <p:tgtEl>
                                          <p:spTgt spid="329"/>
                                        </p:tgtEl>
                                        <p:attrNameLst>
                                          <p:attrName>ppt_x</p:attrName>
                                          <p:attrName>ppt_y</p:attrName>
                                        </p:attrNameLst>
                                      </p:cBhvr>
                                      <p:rCtr x="-295" y="-24433"/>
                                    </p:animMotion>
                                  </p:childTnLst>
                                </p:cTn>
                              </p:par>
                            </p:childTnLst>
                          </p:cTn>
                        </p:par>
                        <p:par>
                          <p:cTn id="104" fill="hold">
                            <p:stCondLst>
                              <p:cond delay="35000"/>
                            </p:stCondLst>
                            <p:childTnLst>
                              <p:par>
                                <p:cTn id="105" presetID="22" presetClass="entr" presetSubtype="1" fill="hold" nodeType="afterEffect">
                                  <p:stCondLst>
                                    <p:cond delay="0"/>
                                  </p:stCondLst>
                                  <p:childTnLst>
                                    <p:set>
                                      <p:cBhvr>
                                        <p:cTn id="106" dur="1" fill="hold">
                                          <p:stCondLst>
                                            <p:cond delay="0"/>
                                          </p:stCondLst>
                                        </p:cTn>
                                        <p:tgtEl>
                                          <p:spTgt spid="374"/>
                                        </p:tgtEl>
                                        <p:attrNameLst>
                                          <p:attrName>style.visibility</p:attrName>
                                        </p:attrNameLst>
                                      </p:cBhvr>
                                      <p:to>
                                        <p:strVal val="visible"/>
                                      </p:to>
                                    </p:set>
                                    <p:animEffect transition="in" filter="wipe(up)">
                                      <p:cBhvr>
                                        <p:cTn id="107" dur="500"/>
                                        <p:tgtEl>
                                          <p:spTgt spid="374"/>
                                        </p:tgtEl>
                                      </p:cBhvr>
                                    </p:animEffect>
                                  </p:childTnLst>
                                  <p:subTnLst>
                                    <p:set>
                                      <p:cBhvr override="childStyle">
                                        <p:cTn dur="1" fill="hold" display="0" masterRel="sameClick" afterEffect="1">
                                          <p:stCondLst>
                                            <p:cond evt="end" delay="0">
                                              <p:tn val="105"/>
                                            </p:cond>
                                          </p:stCondLst>
                                        </p:cTn>
                                        <p:tgtEl>
                                          <p:spTgt spid="374"/>
                                        </p:tgtEl>
                                        <p:attrNameLst>
                                          <p:attrName>style.visibility</p:attrName>
                                        </p:attrNameLst>
                                      </p:cBhvr>
                                      <p:to>
                                        <p:strVal val="hidden"/>
                                      </p:to>
                                    </p:set>
                                  </p:subTnLst>
                                </p:cTn>
                              </p:par>
                            </p:childTnLst>
                          </p:cTn>
                        </p:par>
                        <p:par>
                          <p:cTn id="108" fill="hold">
                            <p:stCondLst>
                              <p:cond delay="35500"/>
                            </p:stCondLst>
                            <p:childTnLst>
                              <p:par>
                                <p:cTn id="109" presetID="42" presetClass="path" presetSubtype="0" accel="50000" decel="50000" fill="hold" grpId="0" nodeType="afterEffect">
                                  <p:stCondLst>
                                    <p:cond delay="0"/>
                                  </p:stCondLst>
                                  <p:childTnLst>
                                    <p:animMotion origin="layout" path="M -4.72222E-6 -4.44444E-6 L 0.16164 -0.85972 " pathEditMode="relative" rAng="0" ptsTypes="AA">
                                      <p:cBhvr>
                                        <p:cTn id="110" dur="2000" fill="hold"/>
                                        <p:tgtEl>
                                          <p:spTgt spid="153"/>
                                        </p:tgtEl>
                                        <p:attrNameLst>
                                          <p:attrName>ppt_x</p:attrName>
                                          <p:attrName>ppt_y</p:attrName>
                                        </p:attrNameLst>
                                      </p:cBhvr>
                                      <p:rCtr x="8073" y="-42986"/>
                                    </p:animMotion>
                                  </p:childTnLst>
                                </p:cTn>
                              </p:par>
                            </p:childTnLst>
                          </p:cTn>
                        </p:par>
                        <p:par>
                          <p:cTn id="111" fill="hold">
                            <p:stCondLst>
                              <p:cond delay="37500"/>
                            </p:stCondLst>
                            <p:childTnLst>
                              <p:par>
                                <p:cTn id="112" presetID="22" presetClass="entr" presetSubtype="4" fill="hold" nodeType="afterEffect">
                                  <p:stCondLst>
                                    <p:cond delay="0"/>
                                  </p:stCondLst>
                                  <p:childTnLst>
                                    <p:set>
                                      <p:cBhvr>
                                        <p:cTn id="113" dur="1" fill="hold">
                                          <p:stCondLst>
                                            <p:cond delay="0"/>
                                          </p:stCondLst>
                                        </p:cTn>
                                        <p:tgtEl>
                                          <p:spTgt spid="224"/>
                                        </p:tgtEl>
                                        <p:attrNameLst>
                                          <p:attrName>style.visibility</p:attrName>
                                        </p:attrNameLst>
                                      </p:cBhvr>
                                      <p:to>
                                        <p:strVal val="visible"/>
                                      </p:to>
                                    </p:set>
                                    <p:animEffect transition="in" filter="wipe(down)">
                                      <p:cBhvr>
                                        <p:cTn id="114" dur="500"/>
                                        <p:tgtEl>
                                          <p:spTgt spid="224"/>
                                        </p:tgtEl>
                                      </p:cBhvr>
                                    </p:animEffect>
                                  </p:childTnLst>
                                </p:cTn>
                              </p:par>
                            </p:childTnLst>
                          </p:cTn>
                        </p:par>
                        <p:par>
                          <p:cTn id="115" fill="hold">
                            <p:stCondLst>
                              <p:cond delay="38000"/>
                            </p:stCondLst>
                            <p:childTnLst>
                              <p:par>
                                <p:cTn id="116" presetID="42" presetClass="path" presetSubtype="0" accel="50000" decel="50000" fill="hold" grpId="0" nodeType="afterEffect">
                                  <p:stCondLst>
                                    <p:cond delay="0"/>
                                  </p:stCondLst>
                                  <p:childTnLst>
                                    <p:animMotion origin="layout" path="M 0.00504 -0.00695 L 0.02674 -0.34352 " pathEditMode="relative" rAng="0" ptsTypes="AA">
                                      <p:cBhvr>
                                        <p:cTn id="117" dur="2000" fill="hold"/>
                                        <p:tgtEl>
                                          <p:spTgt spid="327"/>
                                        </p:tgtEl>
                                        <p:attrNameLst>
                                          <p:attrName>ppt_x</p:attrName>
                                          <p:attrName>ppt_y</p:attrName>
                                        </p:attrNameLst>
                                      </p:cBhvr>
                                      <p:rCtr x="1076" y="-16829"/>
                                    </p:animMotion>
                                  </p:childTnLst>
                                </p:cTn>
                              </p:par>
                            </p:childTnLst>
                          </p:cTn>
                        </p:par>
                        <p:par>
                          <p:cTn id="118" fill="hold">
                            <p:stCondLst>
                              <p:cond delay="40000"/>
                            </p:stCondLst>
                            <p:childTnLst>
                              <p:par>
                                <p:cTn id="119" presetID="22" presetClass="entr" presetSubtype="1" fill="hold" nodeType="afterEffect">
                                  <p:stCondLst>
                                    <p:cond delay="0"/>
                                  </p:stCondLst>
                                  <p:childTnLst>
                                    <p:set>
                                      <p:cBhvr>
                                        <p:cTn id="120" dur="1" fill="hold">
                                          <p:stCondLst>
                                            <p:cond delay="0"/>
                                          </p:stCondLst>
                                        </p:cTn>
                                        <p:tgtEl>
                                          <p:spTgt spid="439"/>
                                        </p:tgtEl>
                                        <p:attrNameLst>
                                          <p:attrName>style.visibility</p:attrName>
                                        </p:attrNameLst>
                                      </p:cBhvr>
                                      <p:to>
                                        <p:strVal val="visible"/>
                                      </p:to>
                                    </p:set>
                                    <p:animEffect transition="in" filter="wipe(up)">
                                      <p:cBhvr>
                                        <p:cTn id="121" dur="500"/>
                                        <p:tgtEl>
                                          <p:spTgt spid="439"/>
                                        </p:tgtEl>
                                      </p:cBhvr>
                                    </p:animEffect>
                                  </p:childTnLst>
                                  <p:subTnLst>
                                    <p:set>
                                      <p:cBhvr override="childStyle">
                                        <p:cTn dur="1" fill="hold" display="0" masterRel="sameClick" afterEffect="1">
                                          <p:stCondLst>
                                            <p:cond evt="end" delay="0">
                                              <p:tn val="119"/>
                                            </p:cond>
                                          </p:stCondLst>
                                        </p:cTn>
                                        <p:tgtEl>
                                          <p:spTgt spid="439"/>
                                        </p:tgtEl>
                                        <p:attrNameLst>
                                          <p:attrName>style.visibility</p:attrName>
                                        </p:attrNameLst>
                                      </p:cBhvr>
                                      <p:to>
                                        <p:strVal val="hidden"/>
                                      </p:to>
                                    </p:set>
                                  </p:subTnLst>
                                </p:cTn>
                              </p:par>
                            </p:childTnLst>
                          </p:cTn>
                        </p:par>
                        <p:par>
                          <p:cTn id="122" fill="hold">
                            <p:stCondLst>
                              <p:cond delay="40500"/>
                            </p:stCondLst>
                            <p:childTnLst>
                              <p:par>
                                <p:cTn id="123" presetID="56" presetClass="path" presetSubtype="0" accel="50000" decel="50000" fill="hold" grpId="0" nodeType="afterEffect">
                                  <p:stCondLst>
                                    <p:cond delay="0"/>
                                  </p:stCondLst>
                                  <p:childTnLst>
                                    <p:animMotion origin="layout" path="M -1.38889E-6 -1.11111E-6 L 0.26163 -0.98194 " pathEditMode="relative" rAng="0" ptsTypes="AA">
                                      <p:cBhvr>
                                        <p:cTn id="124" dur="2000" fill="hold"/>
                                        <p:tgtEl>
                                          <p:spTgt spid="189"/>
                                        </p:tgtEl>
                                        <p:attrNameLst>
                                          <p:attrName>ppt_x</p:attrName>
                                          <p:attrName>ppt_y</p:attrName>
                                        </p:attrNameLst>
                                      </p:cBhvr>
                                      <p:rCtr x="13073" y="-49097"/>
                                    </p:animMotion>
                                  </p:childTnLst>
                                </p:cTn>
                              </p:par>
                            </p:childTnLst>
                          </p:cTn>
                        </p:par>
                        <p:par>
                          <p:cTn id="125" fill="hold">
                            <p:stCondLst>
                              <p:cond delay="42500"/>
                            </p:stCondLst>
                            <p:childTnLst>
                              <p:par>
                                <p:cTn id="126" presetID="22" presetClass="entr" presetSubtype="4" fill="hold" nodeType="afterEffect">
                                  <p:stCondLst>
                                    <p:cond delay="0"/>
                                  </p:stCondLst>
                                  <p:childTnLst>
                                    <p:set>
                                      <p:cBhvr>
                                        <p:cTn id="127" dur="1" fill="hold">
                                          <p:stCondLst>
                                            <p:cond delay="0"/>
                                          </p:stCondLst>
                                        </p:cTn>
                                        <p:tgtEl>
                                          <p:spTgt spid="241"/>
                                        </p:tgtEl>
                                        <p:attrNameLst>
                                          <p:attrName>style.visibility</p:attrName>
                                        </p:attrNameLst>
                                      </p:cBhvr>
                                      <p:to>
                                        <p:strVal val="visible"/>
                                      </p:to>
                                    </p:set>
                                    <p:animEffect transition="in" filter="wipe(down)">
                                      <p:cBhvr>
                                        <p:cTn id="128" dur="500"/>
                                        <p:tgtEl>
                                          <p:spTgt spid="241"/>
                                        </p:tgtEl>
                                      </p:cBhvr>
                                    </p:animEffect>
                                  </p:childTnLst>
                                </p:cTn>
                              </p:par>
                            </p:childTnLst>
                          </p:cTn>
                        </p:par>
                        <p:par>
                          <p:cTn id="129" fill="hold">
                            <p:stCondLst>
                              <p:cond delay="43000"/>
                            </p:stCondLst>
                            <p:childTnLst>
                              <p:par>
                                <p:cTn id="130" presetID="64" presetClass="path" presetSubtype="0" accel="50000" decel="50000" fill="hold" grpId="0" nodeType="afterEffect">
                                  <p:stCondLst>
                                    <p:cond delay="0"/>
                                  </p:stCondLst>
                                  <p:childTnLst>
                                    <p:animMotion origin="layout" path="M -0.00104 0.00417 L -0.00104 -0.24583 " pathEditMode="relative" rAng="0" ptsTypes="AA">
                                      <p:cBhvr>
                                        <p:cTn id="131" dur="2000" fill="hold"/>
                                        <p:tgtEl>
                                          <p:spTgt spid="332"/>
                                        </p:tgtEl>
                                        <p:attrNameLst>
                                          <p:attrName>ppt_x</p:attrName>
                                          <p:attrName>ppt_y</p:attrName>
                                        </p:attrNameLst>
                                      </p:cBhvr>
                                      <p:rCtr x="0" y="-12500"/>
                                    </p:animMotion>
                                  </p:childTnLst>
                                </p:cTn>
                              </p:par>
                            </p:childTnLst>
                          </p:cTn>
                        </p:par>
                        <p:par>
                          <p:cTn id="132" fill="hold">
                            <p:stCondLst>
                              <p:cond delay="45000"/>
                            </p:stCondLst>
                            <p:childTnLst>
                              <p:par>
                                <p:cTn id="133" presetID="22" presetClass="entr" presetSubtype="1" fill="hold" nodeType="afterEffect">
                                  <p:stCondLst>
                                    <p:cond delay="0"/>
                                  </p:stCondLst>
                                  <p:childTnLst>
                                    <p:set>
                                      <p:cBhvr>
                                        <p:cTn id="134" dur="1" fill="hold">
                                          <p:stCondLst>
                                            <p:cond delay="0"/>
                                          </p:stCondLst>
                                        </p:cTn>
                                        <p:tgtEl>
                                          <p:spTgt spid="440"/>
                                        </p:tgtEl>
                                        <p:attrNameLst>
                                          <p:attrName>style.visibility</p:attrName>
                                        </p:attrNameLst>
                                      </p:cBhvr>
                                      <p:to>
                                        <p:strVal val="visible"/>
                                      </p:to>
                                    </p:set>
                                    <p:animEffect transition="in" filter="wipe(up)">
                                      <p:cBhvr>
                                        <p:cTn id="135" dur="500"/>
                                        <p:tgtEl>
                                          <p:spTgt spid="440"/>
                                        </p:tgtEl>
                                      </p:cBhvr>
                                    </p:animEffect>
                                  </p:childTnLst>
                                  <p:subTnLst>
                                    <p:set>
                                      <p:cBhvr override="childStyle">
                                        <p:cTn dur="1" fill="hold" display="0" masterRel="sameClick" afterEffect="1">
                                          <p:stCondLst>
                                            <p:cond evt="end" delay="0">
                                              <p:tn val="133"/>
                                            </p:cond>
                                          </p:stCondLst>
                                        </p:cTn>
                                        <p:tgtEl>
                                          <p:spTgt spid="440"/>
                                        </p:tgtEl>
                                        <p:attrNameLst>
                                          <p:attrName>style.visibility</p:attrName>
                                        </p:attrNameLst>
                                      </p:cBhvr>
                                      <p:to>
                                        <p:strVal val="hidden"/>
                                      </p:to>
                                    </p:set>
                                  </p:subTnLst>
                                </p:cTn>
                              </p:par>
                            </p:childTnLst>
                          </p:cTn>
                        </p:par>
                        <p:par>
                          <p:cTn id="136" fill="hold">
                            <p:stCondLst>
                              <p:cond delay="45500"/>
                            </p:stCondLst>
                            <p:childTnLst>
                              <p:par>
                                <p:cTn id="137" presetID="56" presetClass="path" presetSubtype="0" accel="50000" decel="50000" fill="hold" grpId="0" nodeType="afterEffect">
                                  <p:stCondLst>
                                    <p:cond delay="0"/>
                                  </p:stCondLst>
                                  <p:childTnLst>
                                    <p:animMotion origin="layout" path="M -5.55556E-7 2.59259E-6 L 0.28924 -0.87894 " pathEditMode="relative" rAng="0" ptsTypes="AA">
                                      <p:cBhvr>
                                        <p:cTn id="138" dur="2000" fill="hold"/>
                                        <p:tgtEl>
                                          <p:spTgt spid="389"/>
                                        </p:tgtEl>
                                        <p:attrNameLst>
                                          <p:attrName>ppt_x</p:attrName>
                                          <p:attrName>ppt_y</p:attrName>
                                        </p:attrNameLst>
                                      </p:cBhvr>
                                      <p:rCtr x="14462" y="-43958"/>
                                    </p:animMotion>
                                  </p:childTnLst>
                                </p:cTn>
                              </p:par>
                            </p:childTnLst>
                          </p:cTn>
                        </p:par>
                        <p:par>
                          <p:cTn id="139" fill="hold">
                            <p:stCondLst>
                              <p:cond delay="47500"/>
                            </p:stCondLst>
                            <p:childTnLst>
                              <p:par>
                                <p:cTn id="140" presetID="22" presetClass="entr" presetSubtype="4" fill="hold" nodeType="afterEffect">
                                  <p:stCondLst>
                                    <p:cond delay="0"/>
                                  </p:stCondLst>
                                  <p:childTnLst>
                                    <p:set>
                                      <p:cBhvr>
                                        <p:cTn id="141" dur="1" fill="hold">
                                          <p:stCondLst>
                                            <p:cond delay="0"/>
                                          </p:stCondLst>
                                        </p:cTn>
                                        <p:tgtEl>
                                          <p:spTgt spid="228"/>
                                        </p:tgtEl>
                                        <p:attrNameLst>
                                          <p:attrName>style.visibility</p:attrName>
                                        </p:attrNameLst>
                                      </p:cBhvr>
                                      <p:to>
                                        <p:strVal val="visible"/>
                                      </p:to>
                                    </p:set>
                                    <p:animEffect transition="in" filter="wipe(down)">
                                      <p:cBhvr>
                                        <p:cTn id="142" dur="500"/>
                                        <p:tgtEl>
                                          <p:spTgt spid="228"/>
                                        </p:tgtEl>
                                      </p:cBhvr>
                                    </p:animEffect>
                                  </p:childTnLst>
                                </p:cTn>
                              </p:par>
                            </p:childTnLst>
                          </p:cTn>
                        </p:par>
                        <p:par>
                          <p:cTn id="143" fill="hold">
                            <p:stCondLst>
                              <p:cond delay="48000"/>
                            </p:stCondLst>
                            <p:childTnLst>
                              <p:par>
                                <p:cTn id="144" presetID="64" presetClass="path" presetSubtype="0" accel="50000" decel="50000" fill="hold" grpId="0" nodeType="afterEffect">
                                  <p:stCondLst>
                                    <p:cond delay="0"/>
                                  </p:stCondLst>
                                  <p:childTnLst>
                                    <p:animMotion origin="layout" path="M 0.00243 -0.00996 L -0.0026 -0.33218 " pathEditMode="relative" rAng="0" ptsTypes="AA">
                                      <p:cBhvr>
                                        <p:cTn id="145" dur="2000" fill="hold"/>
                                        <p:tgtEl>
                                          <p:spTgt spid="326"/>
                                        </p:tgtEl>
                                        <p:attrNameLst>
                                          <p:attrName>ppt_x</p:attrName>
                                          <p:attrName>ppt_y</p:attrName>
                                        </p:attrNameLst>
                                      </p:cBhvr>
                                      <p:rCtr x="-260" y="-16111"/>
                                    </p:animMotion>
                                  </p:childTnLst>
                                </p:cTn>
                              </p:par>
                            </p:childTnLst>
                          </p:cTn>
                        </p:par>
                        <p:par>
                          <p:cTn id="146" fill="hold">
                            <p:stCondLst>
                              <p:cond delay="50000"/>
                            </p:stCondLst>
                            <p:childTnLst>
                              <p:par>
                                <p:cTn id="147" presetID="22" presetClass="entr" presetSubtype="1" fill="hold" nodeType="afterEffect">
                                  <p:stCondLst>
                                    <p:cond delay="0"/>
                                  </p:stCondLst>
                                  <p:childTnLst>
                                    <p:set>
                                      <p:cBhvr>
                                        <p:cTn id="148" dur="1" fill="hold">
                                          <p:stCondLst>
                                            <p:cond delay="0"/>
                                          </p:stCondLst>
                                        </p:cTn>
                                        <p:tgtEl>
                                          <p:spTgt spid="441"/>
                                        </p:tgtEl>
                                        <p:attrNameLst>
                                          <p:attrName>style.visibility</p:attrName>
                                        </p:attrNameLst>
                                      </p:cBhvr>
                                      <p:to>
                                        <p:strVal val="visible"/>
                                      </p:to>
                                    </p:set>
                                    <p:animEffect transition="in" filter="wipe(up)">
                                      <p:cBhvr>
                                        <p:cTn id="149" dur="500"/>
                                        <p:tgtEl>
                                          <p:spTgt spid="441"/>
                                        </p:tgtEl>
                                      </p:cBhvr>
                                    </p:animEffect>
                                  </p:childTnLst>
                                  <p:subTnLst>
                                    <p:set>
                                      <p:cBhvr override="childStyle">
                                        <p:cTn dur="1" fill="hold" display="0" masterRel="sameClick" afterEffect="1">
                                          <p:stCondLst>
                                            <p:cond evt="end" delay="0">
                                              <p:tn val="147"/>
                                            </p:cond>
                                          </p:stCondLst>
                                        </p:cTn>
                                        <p:tgtEl>
                                          <p:spTgt spid="441"/>
                                        </p:tgtEl>
                                        <p:attrNameLst>
                                          <p:attrName>style.visibility</p:attrName>
                                        </p:attrNameLst>
                                      </p:cBhvr>
                                      <p:to>
                                        <p:strVal val="hidden"/>
                                      </p:to>
                                    </p:set>
                                  </p:subTnLst>
                                </p:cTn>
                              </p:par>
                            </p:childTnLst>
                          </p:cTn>
                        </p:par>
                        <p:par>
                          <p:cTn id="150" fill="hold">
                            <p:stCondLst>
                              <p:cond delay="50500"/>
                            </p:stCondLst>
                            <p:childTnLst>
                              <p:par>
                                <p:cTn id="151" presetID="56" presetClass="path" presetSubtype="0" accel="50000" decel="50000" fill="hold" grpId="0" nodeType="afterEffect">
                                  <p:stCondLst>
                                    <p:cond delay="0"/>
                                  </p:stCondLst>
                                  <p:childTnLst>
                                    <p:animMotion origin="layout" path="M -4.72222E-6 -2.22222E-6 L 0.31997 -0.92847 " pathEditMode="relative" rAng="0" ptsTypes="AA">
                                      <p:cBhvr>
                                        <p:cTn id="152" dur="2000" fill="hold"/>
                                        <p:tgtEl>
                                          <p:spTgt spid="193"/>
                                        </p:tgtEl>
                                        <p:attrNameLst>
                                          <p:attrName>ppt_x</p:attrName>
                                          <p:attrName>ppt_y</p:attrName>
                                        </p:attrNameLst>
                                      </p:cBhvr>
                                      <p:rCtr x="15990" y="-46435"/>
                                    </p:animMotion>
                                  </p:childTnLst>
                                </p:cTn>
                              </p:par>
                            </p:childTnLst>
                          </p:cTn>
                        </p:par>
                        <p:par>
                          <p:cTn id="153" fill="hold">
                            <p:stCondLst>
                              <p:cond delay="52500"/>
                            </p:stCondLst>
                            <p:childTnLst>
                              <p:par>
                                <p:cTn id="154" presetID="22" presetClass="entr" presetSubtype="4" fill="hold" nodeType="afterEffect">
                                  <p:stCondLst>
                                    <p:cond delay="0"/>
                                  </p:stCondLst>
                                  <p:childTnLst>
                                    <p:set>
                                      <p:cBhvr>
                                        <p:cTn id="155" dur="1" fill="hold">
                                          <p:stCondLst>
                                            <p:cond delay="0"/>
                                          </p:stCondLst>
                                        </p:cTn>
                                        <p:tgtEl>
                                          <p:spTgt spid="245"/>
                                        </p:tgtEl>
                                        <p:attrNameLst>
                                          <p:attrName>style.visibility</p:attrName>
                                        </p:attrNameLst>
                                      </p:cBhvr>
                                      <p:to>
                                        <p:strVal val="visible"/>
                                      </p:to>
                                    </p:set>
                                    <p:animEffect transition="in" filter="wipe(down)">
                                      <p:cBhvr>
                                        <p:cTn id="156" dur="500"/>
                                        <p:tgtEl>
                                          <p:spTgt spid="245"/>
                                        </p:tgtEl>
                                      </p:cBhvr>
                                    </p:animEffect>
                                  </p:childTnLst>
                                </p:cTn>
                              </p:par>
                            </p:childTnLst>
                          </p:cTn>
                        </p:par>
                        <p:par>
                          <p:cTn id="157" fill="hold">
                            <p:stCondLst>
                              <p:cond delay="53000"/>
                            </p:stCondLst>
                            <p:childTnLst>
                              <p:par>
                                <p:cTn id="158" presetID="64" presetClass="path" presetSubtype="0" accel="50000" decel="50000" fill="hold" grpId="0" nodeType="afterEffect">
                                  <p:stCondLst>
                                    <p:cond delay="0"/>
                                  </p:stCondLst>
                                  <p:childTnLst>
                                    <p:animMotion origin="layout" path="M 0.00503 0.00625 L 0 -0.1838 " pathEditMode="relative" rAng="0" ptsTypes="AA">
                                      <p:cBhvr>
                                        <p:cTn id="159" dur="2000" fill="hold"/>
                                        <p:tgtEl>
                                          <p:spTgt spid="330"/>
                                        </p:tgtEl>
                                        <p:attrNameLst>
                                          <p:attrName>ppt_x</p:attrName>
                                          <p:attrName>ppt_y</p:attrName>
                                        </p:attrNameLst>
                                      </p:cBhvr>
                                      <p:rCtr x="-260" y="-9514"/>
                                    </p:animMotion>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246"/>
                                        </p:tgtEl>
                                        <p:attrNameLst>
                                          <p:attrName>style.visibility</p:attrName>
                                        </p:attrNameLst>
                                      </p:cBhvr>
                                      <p:to>
                                        <p:strVal val="visible"/>
                                      </p:to>
                                    </p:set>
                                    <p:animEffect transition="in" filter="fade">
                                      <p:cBhvr>
                                        <p:cTn id="164"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8" grpId="0" animBg="1"/>
      <p:bldP spid="121" grpId="0" animBg="1"/>
      <p:bldP spid="122" grpId="0" animBg="1"/>
      <p:bldP spid="127" grpId="0" animBg="1"/>
      <p:bldP spid="153" grpId="0" animBg="1"/>
      <p:bldP spid="193" grpId="0" animBg="1"/>
      <p:bldP spid="238" grpId="0" animBg="1"/>
      <p:bldP spid="271" grpId="0" animBg="1"/>
      <p:bldP spid="313" grpId="0" animBg="1"/>
      <p:bldP spid="314" grpId="0" animBg="1"/>
      <p:bldP spid="315" grpId="0" animBg="1"/>
      <p:bldP spid="316" grpId="0" animBg="1"/>
      <p:bldP spid="325" grpId="0" animBg="1"/>
      <p:bldP spid="326" grpId="0" animBg="1"/>
      <p:bldP spid="327" grpId="0" animBg="1"/>
      <p:bldP spid="329" grpId="0" animBg="1"/>
      <p:bldP spid="330" grpId="0" animBg="1"/>
      <p:bldP spid="331" grpId="0" animBg="1"/>
      <p:bldP spid="332" grpId="0" animBg="1"/>
      <p:bldP spid="389" grpId="0" animBg="1"/>
      <p:bldP spid="423" grpId="0"/>
      <p:bldP spid="424" grpId="0"/>
      <p:bldP spid="438" grpId="0"/>
      <p:bldP spid="1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85243" y="3882907"/>
            <a:ext cx="7795158" cy="984885"/>
          </a:xfrm>
        </p:spPr>
        <p:txBody>
          <a:bodyPr/>
          <a:lstStyle/>
          <a:p>
            <a:r>
              <a:rPr lang="en-US" dirty="0" smtClean="0"/>
              <a:t>Analyzing Data from PES Experiments</a:t>
            </a:r>
            <a:endParaRPr lang="en-US" dirty="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stCxn id="5" idx="2"/>
            <a:endCxn id="9" idx="0"/>
          </p:cNvCxnSpPr>
          <p:nvPr/>
        </p:nvCxnSpPr>
        <p:spPr>
          <a:xfrm flipH="1" flipV="1">
            <a:off x="1621899" y="3429343"/>
            <a:ext cx="5275998" cy="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eeform 4"/>
          <p:cNvSpPr/>
          <p:nvPr>
            <p:custDataLst>
              <p:tags r:id="rId2"/>
            </p:custDataLst>
          </p:nvPr>
        </p:nvSpPr>
        <p:spPr>
          <a:xfrm rot="5400000" flipH="1">
            <a:off x="6720804" y="3141446"/>
            <a:ext cx="468485" cy="11430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6" name="Freeform 5"/>
          <p:cNvSpPr/>
          <p:nvPr>
            <p:custDataLst>
              <p:tags r:id="rId3"/>
            </p:custDataLst>
          </p:nvPr>
        </p:nvSpPr>
        <p:spPr>
          <a:xfrm rot="5400000" flipH="1">
            <a:off x="6517346" y="2647500"/>
            <a:ext cx="1465951" cy="13335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4783 w 347702"/>
              <a:gd name="connsiteY0" fmla="*/ 0 h 114300"/>
              <a:gd name="connsiteX1" fmla="*/ 347683 w 347702"/>
              <a:gd name="connsiteY1" fmla="*/ 63500 h 114300"/>
              <a:gd name="connsiteX2" fmla="*/ 0 w 347702"/>
              <a:gd name="connsiteY2" fmla="*/ 114300 h 114300"/>
              <a:gd name="connsiteX0" fmla="*/ 0 w 350835"/>
              <a:gd name="connsiteY0" fmla="*/ 0 h 114300"/>
              <a:gd name="connsiteX1" fmla="*/ 350817 w 350835"/>
              <a:gd name="connsiteY1" fmla="*/ 63500 h 114300"/>
              <a:gd name="connsiteX2" fmla="*/ 3134 w 350835"/>
              <a:gd name="connsiteY2" fmla="*/ 114300 h 114300"/>
              <a:gd name="connsiteX0" fmla="*/ 2804 w 347702"/>
              <a:gd name="connsiteY0" fmla="*/ 0 h 114300"/>
              <a:gd name="connsiteX1" fmla="*/ 347683 w 347702"/>
              <a:gd name="connsiteY1" fmla="*/ 63500 h 114300"/>
              <a:gd name="connsiteX2" fmla="*/ 0 w 347702"/>
              <a:gd name="connsiteY2" fmla="*/ 114300 h 114300"/>
            </a:gdLst>
            <a:ahLst/>
            <a:cxnLst>
              <a:cxn ang="0">
                <a:pos x="connsiteX0" y="connsiteY0"/>
              </a:cxn>
              <a:cxn ang="0">
                <a:pos x="connsiteX1" y="connsiteY1"/>
              </a:cxn>
              <a:cxn ang="0">
                <a:pos x="connsiteX2" y="connsiteY2"/>
              </a:cxn>
            </a:cxnLst>
            <a:rect l="l" t="t" r="r" b="b"/>
            <a:pathLst>
              <a:path w="347702" h="114300">
                <a:moveTo>
                  <a:pt x="2804" y="0"/>
                </a:moveTo>
                <a:cubicBezTo>
                  <a:pt x="175312" y="22225"/>
                  <a:pt x="349800" y="44450"/>
                  <a:pt x="347683" y="63500"/>
                </a:cubicBezTo>
                <a:cubicBezTo>
                  <a:pt x="345566" y="82550"/>
                  <a:pt x="0" y="114300"/>
                  <a:pt x="0"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cxnSp>
        <p:nvCxnSpPr>
          <p:cNvPr id="7" name="Straight Connector 6"/>
          <p:cNvCxnSpPr/>
          <p:nvPr/>
        </p:nvCxnSpPr>
        <p:spPr>
          <a:xfrm rot="5400000" flipH="1">
            <a:off x="7488447" y="3257863"/>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012197" y="3429885"/>
            <a:ext cx="1732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reeform 8"/>
          <p:cNvSpPr/>
          <p:nvPr>
            <p:custDataLst>
              <p:tags r:id="rId4"/>
            </p:custDataLst>
          </p:nvPr>
        </p:nvSpPr>
        <p:spPr>
          <a:xfrm rot="5400000" flipH="1">
            <a:off x="1323644" y="3148309"/>
            <a:ext cx="482210" cy="114300"/>
          </a:xfrm>
          <a:custGeom>
            <a:avLst/>
            <a:gdLst>
              <a:gd name="connsiteX0" fmla="*/ 12700 w 355619"/>
              <a:gd name="connsiteY0" fmla="*/ 0 h 114300"/>
              <a:gd name="connsiteX1" fmla="*/ 355600 w 355619"/>
              <a:gd name="connsiteY1" fmla="*/ 63500 h 114300"/>
              <a:gd name="connsiteX2" fmla="*/ 0 w 355619"/>
              <a:gd name="connsiteY2" fmla="*/ 114300 h 114300"/>
            </a:gdLst>
            <a:ahLst/>
            <a:cxnLst>
              <a:cxn ang="0">
                <a:pos x="connsiteX0" y="connsiteY0"/>
              </a:cxn>
              <a:cxn ang="0">
                <a:pos x="connsiteX1" y="connsiteY1"/>
              </a:cxn>
              <a:cxn ang="0">
                <a:pos x="connsiteX2" y="connsiteY2"/>
              </a:cxn>
            </a:cxnLst>
            <a:rect l="l" t="t" r="r" b="b"/>
            <a:pathLst>
              <a:path w="355619" h="114300">
                <a:moveTo>
                  <a:pt x="12700" y="0"/>
                </a:moveTo>
                <a:cubicBezTo>
                  <a:pt x="185208" y="22225"/>
                  <a:pt x="357717" y="44450"/>
                  <a:pt x="355600" y="63500"/>
                </a:cubicBezTo>
                <a:cubicBezTo>
                  <a:pt x="353483" y="82550"/>
                  <a:pt x="0" y="114300"/>
                  <a:pt x="0"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cxnSp>
        <p:nvCxnSpPr>
          <p:cNvPr id="10" name="Straight Connector 9"/>
          <p:cNvCxnSpPr/>
          <p:nvPr/>
        </p:nvCxnSpPr>
        <p:spPr>
          <a:xfrm flipH="1">
            <a:off x="1105752" y="3421634"/>
            <a:ext cx="399200" cy="15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custDataLst>
              <p:tags r:id="rId5"/>
            </p:custDataLst>
          </p:nvPr>
        </p:nvSpPr>
        <p:spPr>
          <a:xfrm>
            <a:off x="2097297" y="4212193"/>
            <a:ext cx="4572853" cy="369332"/>
          </a:xfrm>
          <a:prstGeom prst="rect">
            <a:avLst/>
          </a:prstGeom>
          <a:noFill/>
        </p:spPr>
        <p:txBody>
          <a:bodyPr wrap="square" rtlCol="0">
            <a:spAutoFit/>
          </a:bodyPr>
          <a:lstStyle/>
          <a:p>
            <a:pPr algn="ctr"/>
            <a:r>
              <a:rPr lang="en-US" dirty="0" smtClean="0">
                <a:latin typeface="Trebuchet MS" pitchFamily="34" charset="0"/>
              </a:rPr>
              <a:t>Binding Energy (MJ/</a:t>
            </a:r>
            <a:r>
              <a:rPr lang="en-US" dirty="0" err="1" smtClean="0">
                <a:latin typeface="Trebuchet MS" pitchFamily="34" charset="0"/>
              </a:rPr>
              <a:t>mol</a:t>
            </a:r>
            <a:r>
              <a:rPr lang="en-US" dirty="0" smtClean="0">
                <a:latin typeface="Trebuchet MS" pitchFamily="34" charset="0"/>
              </a:rPr>
              <a:t>)</a:t>
            </a:r>
            <a:endParaRPr lang="en-US" dirty="0">
              <a:latin typeface="Trebuchet MS" pitchFamily="34" charset="0"/>
            </a:endParaRPr>
          </a:p>
        </p:txBody>
      </p:sp>
      <p:sp>
        <p:nvSpPr>
          <p:cNvPr id="12" name="Rectangle 11"/>
          <p:cNvSpPr/>
          <p:nvPr>
            <p:custDataLst>
              <p:tags r:id="rId6"/>
            </p:custDataLst>
          </p:nvPr>
        </p:nvSpPr>
        <p:spPr>
          <a:xfrm>
            <a:off x="1105752" y="1304925"/>
            <a:ext cx="6554145" cy="259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13" name="TextBox 12"/>
          <p:cNvSpPr txBox="1"/>
          <p:nvPr>
            <p:custDataLst>
              <p:tags r:id="rId7"/>
            </p:custDataLst>
          </p:nvPr>
        </p:nvSpPr>
        <p:spPr>
          <a:xfrm>
            <a:off x="1031350" y="3895725"/>
            <a:ext cx="6704748" cy="338554"/>
          </a:xfrm>
          <a:prstGeom prst="rect">
            <a:avLst/>
          </a:prstGeom>
          <a:noFill/>
        </p:spPr>
        <p:txBody>
          <a:bodyPr wrap="square" rtlCol="0">
            <a:spAutoFit/>
          </a:bodyPr>
          <a:lstStyle/>
          <a:p>
            <a:pPr>
              <a:tabLst>
                <a:tab pos="690563" algn="l"/>
                <a:tab pos="1371600" algn="l"/>
                <a:tab pos="2062163" algn="l"/>
                <a:tab pos="2743200" algn="l"/>
                <a:tab pos="3433763" algn="l"/>
                <a:tab pos="4114800" algn="l"/>
                <a:tab pos="4805363" algn="l"/>
                <a:tab pos="5486400" algn="l"/>
                <a:tab pos="6176963" algn="l"/>
                <a:tab pos="6400800" algn="l"/>
              </a:tabLst>
            </a:pPr>
            <a:r>
              <a:rPr lang="en-US" sz="1600" dirty="0">
                <a:latin typeface="Trebuchet MS" pitchFamily="34" charset="0"/>
              </a:rPr>
              <a:t> </a:t>
            </a:r>
            <a:r>
              <a:rPr lang="en-US" sz="1600" dirty="0" smtClean="0">
                <a:latin typeface="Trebuchet MS" pitchFamily="34" charset="0"/>
              </a:rPr>
              <a:t>90</a:t>
            </a:r>
            <a:r>
              <a:rPr lang="en-US" sz="1600" dirty="0" smtClean="0">
                <a:solidFill>
                  <a:srgbClr val="FF00FF"/>
                </a:solidFill>
                <a:latin typeface="Trebuchet MS" pitchFamily="34" charset="0"/>
              </a:rPr>
              <a:t>	</a:t>
            </a:r>
            <a:r>
              <a:rPr lang="en-US" sz="1600" dirty="0" smtClean="0">
                <a:latin typeface="Trebuchet MS" pitchFamily="34" charset="0"/>
              </a:rPr>
              <a:t>80</a:t>
            </a:r>
            <a:r>
              <a:rPr lang="en-US" sz="1600" dirty="0" smtClean="0">
                <a:solidFill>
                  <a:srgbClr val="FF00FF"/>
                </a:solidFill>
                <a:latin typeface="Trebuchet MS" pitchFamily="34" charset="0"/>
              </a:rPr>
              <a:t>	</a:t>
            </a:r>
            <a:r>
              <a:rPr lang="en-US" sz="1600" dirty="0" smtClean="0">
                <a:latin typeface="Trebuchet MS" pitchFamily="34" charset="0"/>
              </a:rPr>
              <a:t>70</a:t>
            </a:r>
            <a:r>
              <a:rPr lang="en-US" sz="1600" dirty="0" smtClean="0">
                <a:solidFill>
                  <a:srgbClr val="FF00FF"/>
                </a:solidFill>
                <a:latin typeface="Trebuchet MS" pitchFamily="34" charset="0"/>
              </a:rPr>
              <a:t>	</a:t>
            </a:r>
            <a:r>
              <a:rPr lang="en-US" sz="1600" dirty="0" smtClean="0">
                <a:latin typeface="Trebuchet MS" pitchFamily="34" charset="0"/>
              </a:rPr>
              <a:t>60</a:t>
            </a:r>
            <a:r>
              <a:rPr lang="en-US" sz="1600" dirty="0" smtClean="0">
                <a:solidFill>
                  <a:srgbClr val="FF00FF"/>
                </a:solidFill>
                <a:latin typeface="Trebuchet MS" pitchFamily="34" charset="0"/>
              </a:rPr>
              <a:t>	</a:t>
            </a:r>
            <a:r>
              <a:rPr lang="en-US" sz="1600" dirty="0" smtClean="0">
                <a:latin typeface="Trebuchet MS" pitchFamily="34" charset="0"/>
              </a:rPr>
              <a:t>50</a:t>
            </a:r>
            <a:r>
              <a:rPr lang="en-US" sz="1600" dirty="0" smtClean="0">
                <a:solidFill>
                  <a:srgbClr val="FF00FF"/>
                </a:solidFill>
                <a:latin typeface="Trebuchet MS" pitchFamily="34" charset="0"/>
              </a:rPr>
              <a:t>	</a:t>
            </a:r>
            <a:r>
              <a:rPr lang="en-US" sz="1600" dirty="0" smtClean="0">
                <a:latin typeface="Trebuchet MS" pitchFamily="34" charset="0"/>
              </a:rPr>
              <a:t>40</a:t>
            </a:r>
            <a:r>
              <a:rPr lang="en-US" sz="1600" dirty="0" smtClean="0">
                <a:solidFill>
                  <a:srgbClr val="FF00FF"/>
                </a:solidFill>
                <a:latin typeface="Trebuchet MS" pitchFamily="34" charset="0"/>
              </a:rPr>
              <a:t>	</a:t>
            </a:r>
            <a:r>
              <a:rPr lang="en-US" sz="1600" dirty="0" smtClean="0">
                <a:latin typeface="Trebuchet MS" pitchFamily="34" charset="0"/>
              </a:rPr>
              <a:t>30</a:t>
            </a:r>
            <a:r>
              <a:rPr lang="en-US" sz="1600" dirty="0" smtClean="0">
                <a:solidFill>
                  <a:srgbClr val="FF00FF"/>
                </a:solidFill>
                <a:latin typeface="Trebuchet MS" pitchFamily="34" charset="0"/>
              </a:rPr>
              <a:t>	</a:t>
            </a:r>
            <a:r>
              <a:rPr lang="en-US" sz="1600" dirty="0" smtClean="0">
                <a:latin typeface="Trebuchet MS" pitchFamily="34" charset="0"/>
              </a:rPr>
              <a:t>20</a:t>
            </a:r>
            <a:r>
              <a:rPr lang="en-US" sz="1600" dirty="0" smtClean="0">
                <a:solidFill>
                  <a:srgbClr val="FF00FF"/>
                </a:solidFill>
                <a:latin typeface="Trebuchet MS" pitchFamily="34" charset="0"/>
              </a:rPr>
              <a:t>	</a:t>
            </a:r>
            <a:r>
              <a:rPr lang="en-US" sz="1600" dirty="0" smtClean="0">
                <a:latin typeface="Trebuchet MS" pitchFamily="34" charset="0"/>
              </a:rPr>
              <a:t>10</a:t>
            </a:r>
            <a:r>
              <a:rPr lang="en-US" sz="1600" dirty="0" smtClean="0">
                <a:solidFill>
                  <a:srgbClr val="FF00FF"/>
                </a:solidFill>
                <a:latin typeface="Trebuchet MS" pitchFamily="34" charset="0"/>
              </a:rPr>
              <a:t>	</a:t>
            </a:r>
            <a:r>
              <a:rPr lang="en-US" sz="1600" dirty="0" smtClean="0">
                <a:latin typeface="Trebuchet MS" pitchFamily="34" charset="0"/>
              </a:rPr>
              <a:t>0</a:t>
            </a:r>
            <a:endParaRPr lang="en-US" sz="1600" dirty="0">
              <a:latin typeface="Trebuchet MS" pitchFamily="34" charset="0"/>
            </a:endParaRPr>
          </a:p>
        </p:txBody>
      </p:sp>
      <p:sp>
        <p:nvSpPr>
          <p:cNvPr id="14" name="TextBox 13"/>
          <p:cNvSpPr txBox="1"/>
          <p:nvPr>
            <p:custDataLst>
              <p:tags r:id="rId8"/>
            </p:custDataLst>
          </p:nvPr>
        </p:nvSpPr>
        <p:spPr>
          <a:xfrm>
            <a:off x="1221849" y="2608857"/>
            <a:ext cx="685800" cy="338554"/>
          </a:xfrm>
          <a:prstGeom prst="rect">
            <a:avLst/>
          </a:prstGeom>
          <a:noFill/>
        </p:spPr>
        <p:txBody>
          <a:bodyPr wrap="square" rtlCol="0">
            <a:spAutoFit/>
          </a:bodyPr>
          <a:lstStyle/>
          <a:p>
            <a:pPr algn="ctr"/>
            <a:r>
              <a:rPr lang="en-US" sz="1600" dirty="0" smtClean="0">
                <a:latin typeface="Trebuchet MS" pitchFamily="34" charset="0"/>
              </a:rPr>
              <a:t>84.0</a:t>
            </a:r>
            <a:endParaRPr lang="en-US" sz="1600" dirty="0">
              <a:latin typeface="Trebuchet MS" pitchFamily="34" charset="0"/>
            </a:endParaRPr>
          </a:p>
        </p:txBody>
      </p:sp>
      <p:sp>
        <p:nvSpPr>
          <p:cNvPr id="15" name="TextBox 14"/>
          <p:cNvSpPr txBox="1"/>
          <p:nvPr>
            <p:custDataLst>
              <p:tags r:id="rId9"/>
            </p:custDataLst>
          </p:nvPr>
        </p:nvSpPr>
        <p:spPr>
          <a:xfrm>
            <a:off x="6593097" y="2604671"/>
            <a:ext cx="685800" cy="338554"/>
          </a:xfrm>
          <a:prstGeom prst="rect">
            <a:avLst/>
          </a:prstGeom>
          <a:noFill/>
        </p:spPr>
        <p:txBody>
          <a:bodyPr wrap="square" rtlCol="0">
            <a:spAutoFit/>
          </a:bodyPr>
          <a:lstStyle/>
          <a:p>
            <a:pPr algn="ctr"/>
            <a:r>
              <a:rPr lang="en-US" sz="1600" dirty="0" smtClean="0">
                <a:latin typeface="Trebuchet MS" pitchFamily="34" charset="0"/>
              </a:rPr>
              <a:t>4.7</a:t>
            </a:r>
            <a:endParaRPr lang="en-US" sz="1600" dirty="0">
              <a:latin typeface="Trebuchet MS" pitchFamily="34" charset="0"/>
            </a:endParaRPr>
          </a:p>
        </p:txBody>
      </p:sp>
      <p:sp>
        <p:nvSpPr>
          <p:cNvPr id="16" name="TextBox 15"/>
          <p:cNvSpPr txBox="1"/>
          <p:nvPr>
            <p:custDataLst>
              <p:tags r:id="rId10"/>
            </p:custDataLst>
          </p:nvPr>
        </p:nvSpPr>
        <p:spPr>
          <a:xfrm>
            <a:off x="6934200" y="1631323"/>
            <a:ext cx="685800" cy="338554"/>
          </a:xfrm>
          <a:prstGeom prst="rect">
            <a:avLst/>
          </a:prstGeom>
          <a:noFill/>
        </p:spPr>
        <p:txBody>
          <a:bodyPr wrap="square" rtlCol="0">
            <a:spAutoFit/>
          </a:bodyPr>
          <a:lstStyle/>
          <a:p>
            <a:pPr algn="ctr"/>
            <a:r>
              <a:rPr lang="en-US" sz="1600" dirty="0" smtClean="0">
                <a:latin typeface="Trebuchet MS" pitchFamily="34" charset="0"/>
              </a:rPr>
              <a:t>2.0</a:t>
            </a:r>
            <a:endParaRPr lang="en-US" sz="1600" dirty="0">
              <a:latin typeface="Trebuchet MS" pitchFamily="34" charset="0"/>
            </a:endParaRPr>
          </a:p>
        </p:txBody>
      </p:sp>
      <p:grpSp>
        <p:nvGrpSpPr>
          <p:cNvPr id="3" name="Group 16"/>
          <p:cNvGrpSpPr/>
          <p:nvPr/>
        </p:nvGrpSpPr>
        <p:grpSpPr>
          <a:xfrm>
            <a:off x="1335297" y="1990725"/>
            <a:ext cx="458052" cy="1828800"/>
            <a:chOff x="533400" y="1295400"/>
            <a:chExt cx="458052" cy="1828800"/>
          </a:xfrm>
        </p:grpSpPr>
        <p:sp>
          <p:nvSpPr>
            <p:cNvPr id="18" name="TextBox 17"/>
            <p:cNvSpPr txBox="1"/>
            <p:nvPr>
              <p:custDataLst>
                <p:tags r:id="rId20"/>
              </p:custDataLst>
            </p:nvPr>
          </p:nvSpPr>
          <p:spPr>
            <a:xfrm>
              <a:off x="534252" y="1515625"/>
              <a:ext cx="457200" cy="369332"/>
            </a:xfrm>
            <a:prstGeom prst="rect">
              <a:avLst/>
            </a:prstGeom>
            <a:noFill/>
          </p:spPr>
          <p:txBody>
            <a:bodyPr wrap="square" rtlCol="0">
              <a:spAutoFit/>
            </a:bodyPr>
            <a:lstStyle/>
            <a:p>
              <a:pPr algn="ctr"/>
              <a:r>
                <a:rPr lang="en-US" b="1" dirty="0" smtClean="0">
                  <a:solidFill>
                    <a:schemeClr val="tx2">
                      <a:lumMod val="75000"/>
                    </a:schemeClr>
                  </a:solidFill>
                  <a:latin typeface="Trebuchet MS" pitchFamily="34" charset="0"/>
                </a:rPr>
                <a:t>1s</a:t>
              </a:r>
              <a:endParaRPr lang="en-US" b="1" dirty="0">
                <a:solidFill>
                  <a:schemeClr val="tx2">
                    <a:lumMod val="75000"/>
                  </a:schemeClr>
                </a:solidFill>
                <a:latin typeface="Trebuchet MS" pitchFamily="34" charset="0"/>
              </a:endParaRPr>
            </a:p>
          </p:txBody>
        </p:sp>
        <p:sp>
          <p:nvSpPr>
            <p:cNvPr id="19" name="Oval 18"/>
            <p:cNvSpPr/>
            <p:nvPr>
              <p:custDataLst>
                <p:tags r:id="rId21"/>
              </p:custDataLst>
            </p:nvPr>
          </p:nvSpPr>
          <p:spPr>
            <a:xfrm>
              <a:off x="533400" y="1295400"/>
              <a:ext cx="458052" cy="182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grpSp>
      <p:grpSp>
        <p:nvGrpSpPr>
          <p:cNvPr id="17" name="Group 19"/>
          <p:cNvGrpSpPr/>
          <p:nvPr/>
        </p:nvGrpSpPr>
        <p:grpSpPr>
          <a:xfrm>
            <a:off x="6705600" y="1990725"/>
            <a:ext cx="458052" cy="1828800"/>
            <a:chOff x="533400" y="1295400"/>
            <a:chExt cx="458052" cy="1828800"/>
          </a:xfrm>
        </p:grpSpPr>
        <p:sp>
          <p:nvSpPr>
            <p:cNvPr id="21" name="TextBox 20"/>
            <p:cNvSpPr txBox="1"/>
            <p:nvPr>
              <p:custDataLst>
                <p:tags r:id="rId18"/>
              </p:custDataLst>
            </p:nvPr>
          </p:nvSpPr>
          <p:spPr>
            <a:xfrm>
              <a:off x="534252" y="1515625"/>
              <a:ext cx="457200" cy="369332"/>
            </a:xfrm>
            <a:prstGeom prst="rect">
              <a:avLst/>
            </a:prstGeom>
            <a:noFill/>
          </p:spPr>
          <p:txBody>
            <a:bodyPr wrap="square" rtlCol="0">
              <a:spAutoFit/>
            </a:bodyPr>
            <a:lstStyle/>
            <a:p>
              <a:pPr algn="ctr"/>
              <a:r>
                <a:rPr lang="en-US" b="1" dirty="0" smtClean="0">
                  <a:solidFill>
                    <a:schemeClr val="tx2">
                      <a:lumMod val="75000"/>
                    </a:schemeClr>
                  </a:solidFill>
                  <a:latin typeface="Trebuchet MS" pitchFamily="34" charset="0"/>
                </a:rPr>
                <a:t>2s</a:t>
              </a:r>
              <a:endParaRPr lang="en-US" b="1" dirty="0">
                <a:solidFill>
                  <a:schemeClr val="tx2">
                    <a:lumMod val="75000"/>
                  </a:schemeClr>
                </a:solidFill>
                <a:latin typeface="Trebuchet MS" pitchFamily="34" charset="0"/>
              </a:endParaRPr>
            </a:p>
          </p:txBody>
        </p:sp>
        <p:sp>
          <p:nvSpPr>
            <p:cNvPr id="22" name="Oval 21"/>
            <p:cNvSpPr/>
            <p:nvPr>
              <p:custDataLst>
                <p:tags r:id="rId19"/>
              </p:custDataLst>
            </p:nvPr>
          </p:nvSpPr>
          <p:spPr>
            <a:xfrm>
              <a:off x="533400" y="1295400"/>
              <a:ext cx="458052" cy="182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grpSp>
      <p:grpSp>
        <p:nvGrpSpPr>
          <p:cNvPr id="20" name="Group 25"/>
          <p:cNvGrpSpPr/>
          <p:nvPr/>
        </p:nvGrpSpPr>
        <p:grpSpPr>
          <a:xfrm>
            <a:off x="7047648" y="1304925"/>
            <a:ext cx="467577" cy="2514600"/>
            <a:chOff x="7047648" y="1304925"/>
            <a:chExt cx="467577" cy="2514600"/>
          </a:xfrm>
        </p:grpSpPr>
        <p:sp>
          <p:nvSpPr>
            <p:cNvPr id="25" name="Oval 24"/>
            <p:cNvSpPr/>
            <p:nvPr>
              <p:custDataLst>
                <p:tags r:id="rId16"/>
              </p:custDataLst>
            </p:nvPr>
          </p:nvSpPr>
          <p:spPr>
            <a:xfrm>
              <a:off x="7047648" y="1304925"/>
              <a:ext cx="458052" cy="25146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24" name="TextBox 23"/>
            <p:cNvSpPr txBox="1"/>
            <p:nvPr>
              <p:custDataLst>
                <p:tags r:id="rId17"/>
              </p:custDataLst>
            </p:nvPr>
          </p:nvSpPr>
          <p:spPr>
            <a:xfrm>
              <a:off x="7058025" y="1388411"/>
              <a:ext cx="457200" cy="369332"/>
            </a:xfrm>
            <a:prstGeom prst="rect">
              <a:avLst/>
            </a:prstGeom>
            <a:noFill/>
          </p:spPr>
          <p:txBody>
            <a:bodyPr wrap="square" rtlCol="0">
              <a:spAutoFit/>
            </a:bodyPr>
            <a:lstStyle/>
            <a:p>
              <a:pPr algn="ctr"/>
              <a:r>
                <a:rPr lang="en-US" b="1" dirty="0" smtClean="0">
                  <a:solidFill>
                    <a:schemeClr val="tx2">
                      <a:lumMod val="75000"/>
                    </a:schemeClr>
                  </a:solidFill>
                  <a:latin typeface="Trebuchet MS" pitchFamily="34" charset="0"/>
                </a:rPr>
                <a:t>2p</a:t>
              </a:r>
              <a:endParaRPr lang="en-US" b="1" dirty="0">
                <a:solidFill>
                  <a:schemeClr val="tx2">
                    <a:lumMod val="75000"/>
                  </a:schemeClr>
                </a:solidFill>
                <a:latin typeface="Trebuchet MS" pitchFamily="34" charset="0"/>
              </a:endParaRPr>
            </a:p>
          </p:txBody>
        </p:sp>
      </p:grpSp>
      <p:sp>
        <p:nvSpPr>
          <p:cNvPr id="27" name="Oval 26"/>
          <p:cNvSpPr/>
          <p:nvPr>
            <p:custDataLst>
              <p:tags r:id="rId11"/>
            </p:custDataLst>
          </p:nvPr>
        </p:nvSpPr>
        <p:spPr>
          <a:xfrm>
            <a:off x="819580" y="3154227"/>
            <a:ext cx="476248" cy="503373"/>
          </a:xfrm>
          <a:prstGeom prst="ellipse">
            <a:avLst/>
          </a:prstGeom>
          <a:ln>
            <a:noFill/>
          </a:ln>
          <a:scene3d>
            <a:camera prst="orthographicFront"/>
            <a:lightRig rig="threePt" dir="t"/>
          </a:scene3d>
          <a:sp3d prstMaterial="matte">
            <a:bevelT w="685800" h="685800"/>
            <a:bevelB w="685800" h="685800"/>
          </a:sp3d>
        </p:spPr>
        <p:style>
          <a:lnRef idx="2">
            <a:schemeClr val="accent1">
              <a:shade val="50000"/>
            </a:schemeClr>
          </a:lnRef>
          <a:fillRef idx="1">
            <a:schemeClr val="accent1"/>
          </a:fillRef>
          <a:effectRef idx="0">
            <a:schemeClr val="accent1"/>
          </a:effectRef>
          <a:fontRef idx="minor">
            <a:schemeClr val="lt1"/>
          </a:fontRef>
        </p:style>
        <p:txBody>
          <a:bodyPr lIns="9144" tIns="0" rIns="0" bIns="36576" rtlCol="0" anchor="ctr"/>
          <a:lstStyle/>
          <a:p>
            <a:pPr algn="ctr"/>
            <a:r>
              <a:rPr lang="en-US" sz="3600" b="1" dirty="0" smtClean="0">
                <a:ln>
                  <a:solidFill>
                    <a:schemeClr val="tx1"/>
                  </a:solidFill>
                </a:ln>
                <a:latin typeface="Trebuchet MS" pitchFamily="34" charset="0"/>
              </a:rPr>
              <a:t>+</a:t>
            </a:r>
            <a:endParaRPr lang="en-US" sz="3600" b="1" dirty="0">
              <a:ln>
                <a:solidFill>
                  <a:schemeClr val="tx1"/>
                </a:solidFill>
              </a:ln>
              <a:latin typeface="Trebuchet MS" pitchFamily="34" charset="0"/>
            </a:endParaRPr>
          </a:p>
        </p:txBody>
      </p:sp>
      <p:sp>
        <p:nvSpPr>
          <p:cNvPr id="28" name="TextBox 27"/>
          <p:cNvSpPr txBox="1"/>
          <p:nvPr>
            <p:custDataLst>
              <p:tags r:id="rId12"/>
            </p:custDataLst>
          </p:nvPr>
        </p:nvSpPr>
        <p:spPr>
          <a:xfrm>
            <a:off x="990600" y="4777859"/>
            <a:ext cx="7315200" cy="1938992"/>
          </a:xfrm>
          <a:prstGeom prst="rect">
            <a:avLst/>
          </a:prstGeom>
          <a:noFill/>
        </p:spPr>
        <p:txBody>
          <a:bodyPr wrap="square" rtlCol="0">
            <a:spAutoFit/>
          </a:bodyPr>
          <a:lstStyle/>
          <a:p>
            <a:r>
              <a:rPr lang="en-US" sz="2000" dirty="0" smtClean="0">
                <a:latin typeface="Trebuchet MS" pitchFamily="34" charset="0"/>
              </a:rPr>
              <a:t>Which of the following elements might this spectrum represent?</a:t>
            </a:r>
          </a:p>
          <a:p>
            <a:pPr marL="800100" lvl="1" indent="-342900">
              <a:buAutoNum type="alphaUcParenBoth"/>
            </a:pPr>
            <a:r>
              <a:rPr lang="en-US" sz="2000" dirty="0" smtClean="0">
                <a:latin typeface="Trebuchet MS" pitchFamily="34" charset="0"/>
              </a:rPr>
              <a:t>He</a:t>
            </a:r>
          </a:p>
          <a:p>
            <a:pPr marL="800100" lvl="1" indent="-342900">
              <a:buAutoNum type="alphaUcParenBoth"/>
            </a:pPr>
            <a:r>
              <a:rPr lang="en-US" sz="2000" dirty="0" smtClean="0">
                <a:latin typeface="Trebuchet MS" pitchFamily="34" charset="0"/>
              </a:rPr>
              <a:t>N</a:t>
            </a:r>
          </a:p>
          <a:p>
            <a:pPr marL="800100" lvl="1" indent="-342900">
              <a:buAutoNum type="alphaUcParenBoth"/>
            </a:pPr>
            <a:r>
              <a:rPr lang="en-US" sz="2000" dirty="0" smtClean="0">
                <a:latin typeface="Trebuchet MS" pitchFamily="34" charset="0"/>
              </a:rPr>
              <a:t>Ne</a:t>
            </a:r>
          </a:p>
          <a:p>
            <a:pPr marL="800100" lvl="1" indent="-342900">
              <a:buAutoNum type="alphaUcParenBoth"/>
            </a:pPr>
            <a:r>
              <a:rPr lang="en-US" sz="2000" dirty="0" err="1" smtClean="0">
                <a:latin typeface="Trebuchet MS" pitchFamily="34" charset="0"/>
              </a:rPr>
              <a:t>Ar</a:t>
            </a:r>
            <a:endParaRPr lang="en-US" sz="2000" dirty="0">
              <a:latin typeface="Trebuchet MS" pitchFamily="34" charset="0"/>
            </a:endParaRPr>
          </a:p>
        </p:txBody>
      </p:sp>
      <p:cxnSp>
        <p:nvCxnSpPr>
          <p:cNvPr id="30" name="Straight Connector 29"/>
          <p:cNvCxnSpPr/>
          <p:nvPr/>
        </p:nvCxnSpPr>
        <p:spPr>
          <a:xfrm>
            <a:off x="1105752" y="1981200"/>
            <a:ext cx="65541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04900" y="2240173"/>
            <a:ext cx="65541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23005" y="2468773"/>
            <a:ext cx="65541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04900" y="2697373"/>
            <a:ext cx="65541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123005" y="2935498"/>
            <a:ext cx="65541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04900" y="3173623"/>
            <a:ext cx="65541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105752" y="1476375"/>
            <a:ext cx="65541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04900" y="1725823"/>
            <a:ext cx="6554145"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custDataLst>
              <p:tags r:id="rId13"/>
            </p:custDataLst>
          </p:nvPr>
        </p:nvSpPr>
        <p:spPr>
          <a:xfrm rot="16200000">
            <a:off x="-568334" y="2365366"/>
            <a:ext cx="3007914" cy="338554"/>
          </a:xfrm>
          <a:prstGeom prst="rect">
            <a:avLst/>
          </a:prstGeom>
          <a:noFill/>
        </p:spPr>
        <p:txBody>
          <a:bodyPr wrap="square" rtlCol="0">
            <a:spAutoFit/>
          </a:bodyPr>
          <a:lstStyle/>
          <a:p>
            <a:pPr algn="ctr"/>
            <a:r>
              <a:rPr lang="en-US" sz="1600" dirty="0" smtClean="0"/>
              <a:t>Relative Number of Electrons</a:t>
            </a:r>
          </a:p>
        </p:txBody>
      </p:sp>
      <p:sp>
        <p:nvSpPr>
          <p:cNvPr id="41" name="Rounded Rectangle 40"/>
          <p:cNvSpPr/>
          <p:nvPr>
            <p:custDataLst>
              <p:tags r:id="rId14"/>
            </p:custDataLst>
          </p:nvPr>
        </p:nvSpPr>
        <p:spPr>
          <a:xfrm>
            <a:off x="1476377" y="5979693"/>
            <a:ext cx="781048" cy="38100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46"/>
          <p:cNvSpPr>
            <a:spLocks noGrp="1"/>
          </p:cNvSpPr>
          <p:nvPr>
            <p:ph type="title"/>
            <p:custDataLst>
              <p:tags r:id="rId15"/>
            </p:custDataLst>
          </p:nvPr>
        </p:nvSpPr>
        <p:spPr/>
        <p:txBody>
          <a:bodyPr/>
          <a:lstStyle/>
          <a:p>
            <a:r>
              <a:rPr lang="en-US" dirty="0" smtClean="0"/>
              <a:t>Analyzing data from PES</a:t>
            </a:r>
            <a:endParaRPr lang="en-US" dirty="0"/>
          </a:p>
        </p:txBody>
      </p:sp>
    </p:spTree>
    <p:custDataLst>
      <p:tags r:id="rId1"/>
    </p:custDataLst>
    <p:extLst>
      <p:ext uri="{BB962C8B-B14F-4D97-AF65-F5344CB8AC3E}">
        <p14:creationId xmlns:p14="http://schemas.microsoft.com/office/powerpoint/2010/main" val="2323761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a:stCxn id="68" idx="2"/>
            <a:endCxn id="60" idx="0"/>
          </p:cNvCxnSpPr>
          <p:nvPr/>
        </p:nvCxnSpPr>
        <p:spPr>
          <a:xfrm flipH="1" flipV="1">
            <a:off x="1635836" y="3424711"/>
            <a:ext cx="2798374" cy="1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90" idx="2"/>
            <a:endCxn id="72" idx="0"/>
          </p:cNvCxnSpPr>
          <p:nvPr/>
        </p:nvCxnSpPr>
        <p:spPr>
          <a:xfrm flipH="1" flipV="1">
            <a:off x="4949316" y="3435761"/>
            <a:ext cx="2288149" cy="20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68" idx="0"/>
            <a:endCxn id="72" idx="2"/>
          </p:cNvCxnSpPr>
          <p:nvPr/>
        </p:nvCxnSpPr>
        <p:spPr>
          <a:xfrm flipV="1">
            <a:off x="4548510" y="3426006"/>
            <a:ext cx="237584" cy="41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custDataLst>
              <p:tags r:id="rId2"/>
            </p:custDataLst>
          </p:nvPr>
        </p:nvSpPr>
        <p:spPr>
          <a:xfrm>
            <a:off x="2097297" y="4157601"/>
            <a:ext cx="5130427" cy="369332"/>
          </a:xfrm>
          <a:prstGeom prst="rect">
            <a:avLst/>
          </a:prstGeom>
          <a:noFill/>
        </p:spPr>
        <p:txBody>
          <a:bodyPr wrap="square" rtlCol="0">
            <a:spAutoFit/>
          </a:bodyPr>
          <a:lstStyle/>
          <a:p>
            <a:pPr algn="ctr"/>
            <a:r>
              <a:rPr lang="en-US" dirty="0" smtClean="0">
                <a:latin typeface="Trebuchet MS" pitchFamily="34" charset="0"/>
              </a:rPr>
              <a:t>Binding Energy (MJ/</a:t>
            </a:r>
            <a:r>
              <a:rPr lang="en-US" dirty="0" err="1" smtClean="0">
                <a:latin typeface="Trebuchet MS" pitchFamily="34" charset="0"/>
              </a:rPr>
              <a:t>mol</a:t>
            </a:r>
            <a:r>
              <a:rPr lang="en-US" dirty="0" smtClean="0">
                <a:latin typeface="Trebuchet MS" pitchFamily="34" charset="0"/>
              </a:rPr>
              <a:t>)</a:t>
            </a:r>
            <a:endParaRPr lang="en-US" dirty="0">
              <a:latin typeface="Trebuchet MS" pitchFamily="34" charset="0"/>
            </a:endParaRPr>
          </a:p>
        </p:txBody>
      </p:sp>
      <p:sp>
        <p:nvSpPr>
          <p:cNvPr id="10" name="Rectangle 9"/>
          <p:cNvSpPr/>
          <p:nvPr>
            <p:custDataLst>
              <p:tags r:id="rId3"/>
            </p:custDataLst>
          </p:nvPr>
        </p:nvSpPr>
        <p:spPr>
          <a:xfrm>
            <a:off x="1105752" y="1304925"/>
            <a:ext cx="7353300" cy="259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11" name="TextBox 10"/>
          <p:cNvSpPr txBox="1"/>
          <p:nvPr>
            <p:custDataLst>
              <p:tags r:id="rId4"/>
            </p:custDataLst>
          </p:nvPr>
        </p:nvSpPr>
        <p:spPr>
          <a:xfrm>
            <a:off x="1020417" y="3848103"/>
            <a:ext cx="7522266" cy="338554"/>
          </a:xfrm>
          <a:prstGeom prst="rect">
            <a:avLst/>
          </a:prstGeom>
          <a:noFill/>
        </p:spPr>
        <p:txBody>
          <a:bodyPr wrap="square" rtlCol="0">
            <a:spAutoFit/>
          </a:bodyPr>
          <a:lstStyle/>
          <a:p>
            <a:pPr>
              <a:tabLst>
                <a:tab pos="690563" algn="l"/>
                <a:tab pos="1371600" algn="l"/>
                <a:tab pos="2062163" algn="l"/>
                <a:tab pos="2743200" algn="l"/>
                <a:tab pos="3433763" algn="l"/>
                <a:tab pos="4114800" algn="l"/>
                <a:tab pos="4805363" algn="l"/>
                <a:tab pos="5486400" algn="l"/>
                <a:tab pos="6176963" algn="l"/>
                <a:tab pos="6400800" algn="l"/>
              </a:tabLst>
            </a:pPr>
            <a:r>
              <a:rPr lang="en-US" sz="1600" dirty="0" smtClean="0">
                <a:solidFill>
                  <a:srgbClr val="FF00FF"/>
                </a:solidFill>
                <a:latin typeface="Trebuchet MS" pitchFamily="34" charset="0"/>
              </a:rPr>
              <a:t>	</a:t>
            </a:r>
            <a:r>
              <a:rPr lang="en-US" sz="1600" dirty="0" smtClean="0">
                <a:latin typeface="Trebuchet MS" pitchFamily="34" charset="0"/>
              </a:rPr>
              <a:t>100</a:t>
            </a:r>
            <a:r>
              <a:rPr lang="en-US" sz="1600" dirty="0" smtClean="0">
                <a:solidFill>
                  <a:srgbClr val="FF00FF"/>
                </a:solidFill>
                <a:latin typeface="Trebuchet MS" pitchFamily="34" charset="0"/>
              </a:rPr>
              <a:t>				</a:t>
            </a:r>
            <a:r>
              <a:rPr lang="en-US" sz="1600" dirty="0" smtClean="0">
                <a:latin typeface="Trebuchet MS" pitchFamily="34" charset="0"/>
              </a:rPr>
              <a:t>10</a:t>
            </a:r>
            <a:r>
              <a:rPr lang="en-US" sz="1600" dirty="0" smtClean="0">
                <a:solidFill>
                  <a:srgbClr val="FF00FF"/>
                </a:solidFill>
                <a:latin typeface="Trebuchet MS" pitchFamily="34" charset="0"/>
              </a:rPr>
              <a:t>				</a:t>
            </a:r>
            <a:r>
              <a:rPr lang="en-US" sz="1600" dirty="0" smtClean="0">
                <a:latin typeface="Trebuchet MS" pitchFamily="34" charset="0"/>
              </a:rPr>
              <a:t>1</a:t>
            </a:r>
            <a:r>
              <a:rPr lang="en-US" sz="1600" dirty="0" smtClean="0">
                <a:solidFill>
                  <a:srgbClr val="FF00FF"/>
                </a:solidFill>
                <a:latin typeface="Trebuchet MS" pitchFamily="34" charset="0"/>
              </a:rPr>
              <a:t>	</a:t>
            </a:r>
            <a:endParaRPr lang="en-US" sz="1600" dirty="0">
              <a:solidFill>
                <a:srgbClr val="FF00FF"/>
              </a:solidFill>
              <a:latin typeface="Trebuchet MS" pitchFamily="34" charset="0"/>
            </a:endParaRPr>
          </a:p>
        </p:txBody>
      </p:sp>
      <p:sp>
        <p:nvSpPr>
          <p:cNvPr id="12" name="TextBox 11"/>
          <p:cNvSpPr txBox="1"/>
          <p:nvPr>
            <p:custDataLst>
              <p:tags r:id="rId5"/>
            </p:custDataLst>
          </p:nvPr>
        </p:nvSpPr>
        <p:spPr>
          <a:xfrm>
            <a:off x="1187007" y="2633246"/>
            <a:ext cx="769420" cy="338554"/>
          </a:xfrm>
          <a:prstGeom prst="rect">
            <a:avLst/>
          </a:prstGeom>
          <a:noFill/>
        </p:spPr>
        <p:txBody>
          <a:bodyPr wrap="square" rtlCol="0">
            <a:spAutoFit/>
          </a:bodyPr>
          <a:lstStyle/>
          <a:p>
            <a:pPr algn="ctr"/>
            <a:r>
              <a:rPr lang="en-US" sz="1600" dirty="0" smtClean="0">
                <a:latin typeface="Trebuchet MS" pitchFamily="34" charset="0"/>
              </a:rPr>
              <a:t>151</a:t>
            </a:r>
            <a:endParaRPr lang="en-US" sz="1600" dirty="0">
              <a:latin typeface="Trebuchet MS" pitchFamily="34" charset="0"/>
            </a:endParaRPr>
          </a:p>
        </p:txBody>
      </p:sp>
      <p:sp>
        <p:nvSpPr>
          <p:cNvPr id="13" name="TextBox 12"/>
          <p:cNvSpPr txBox="1"/>
          <p:nvPr>
            <p:custDataLst>
              <p:tags r:id="rId6"/>
            </p:custDataLst>
          </p:nvPr>
        </p:nvSpPr>
        <p:spPr>
          <a:xfrm>
            <a:off x="6915560" y="2633246"/>
            <a:ext cx="769420" cy="338554"/>
          </a:xfrm>
          <a:prstGeom prst="rect">
            <a:avLst/>
          </a:prstGeom>
          <a:noFill/>
        </p:spPr>
        <p:txBody>
          <a:bodyPr wrap="square" rtlCol="0">
            <a:spAutoFit/>
          </a:bodyPr>
          <a:lstStyle/>
          <a:p>
            <a:pPr algn="ctr"/>
            <a:r>
              <a:rPr lang="en-US" sz="1600" dirty="0" smtClean="0">
                <a:latin typeface="Trebuchet MS" pitchFamily="34" charset="0"/>
              </a:rPr>
              <a:t>1.09</a:t>
            </a:r>
            <a:endParaRPr lang="en-US" sz="1600" dirty="0">
              <a:latin typeface="Trebuchet MS" pitchFamily="34" charset="0"/>
            </a:endParaRPr>
          </a:p>
        </p:txBody>
      </p:sp>
      <p:grpSp>
        <p:nvGrpSpPr>
          <p:cNvPr id="3" name="Group 14"/>
          <p:cNvGrpSpPr/>
          <p:nvPr/>
        </p:nvGrpSpPr>
        <p:grpSpPr>
          <a:xfrm>
            <a:off x="1306675" y="1888123"/>
            <a:ext cx="530936" cy="1828800"/>
            <a:chOff x="497384" y="1295400"/>
            <a:chExt cx="530936" cy="1828800"/>
          </a:xfrm>
        </p:grpSpPr>
        <p:sp>
          <p:nvSpPr>
            <p:cNvPr id="16" name="TextBox 15"/>
            <p:cNvSpPr txBox="1"/>
            <p:nvPr>
              <p:custDataLst>
                <p:tags r:id="rId28"/>
              </p:custDataLst>
            </p:nvPr>
          </p:nvSpPr>
          <p:spPr>
            <a:xfrm>
              <a:off x="497384" y="1515625"/>
              <a:ext cx="530936" cy="369332"/>
            </a:xfrm>
            <a:prstGeom prst="rect">
              <a:avLst/>
            </a:prstGeom>
            <a:noFill/>
          </p:spPr>
          <p:txBody>
            <a:bodyPr wrap="square" rtlCol="0">
              <a:spAutoFit/>
            </a:bodyPr>
            <a:lstStyle/>
            <a:p>
              <a:pPr algn="ctr"/>
              <a:r>
                <a:rPr lang="en-US" b="1" dirty="0" smtClean="0">
                  <a:solidFill>
                    <a:schemeClr val="tx2">
                      <a:lumMod val="75000"/>
                    </a:schemeClr>
                  </a:solidFill>
                  <a:latin typeface="Trebuchet MS" pitchFamily="34" charset="0"/>
                </a:rPr>
                <a:t>1s</a:t>
              </a:r>
              <a:r>
                <a:rPr lang="en-US" b="1" baseline="30000" dirty="0" smtClean="0">
                  <a:solidFill>
                    <a:schemeClr val="tx2">
                      <a:lumMod val="75000"/>
                    </a:schemeClr>
                  </a:solidFill>
                  <a:latin typeface="Trebuchet MS" pitchFamily="34" charset="0"/>
                </a:rPr>
                <a:t>2</a:t>
              </a:r>
              <a:endParaRPr lang="en-US" b="1" dirty="0">
                <a:solidFill>
                  <a:schemeClr val="tx2">
                    <a:lumMod val="75000"/>
                  </a:schemeClr>
                </a:solidFill>
                <a:latin typeface="Trebuchet MS" pitchFamily="34" charset="0"/>
              </a:endParaRPr>
            </a:p>
          </p:txBody>
        </p:sp>
        <p:sp>
          <p:nvSpPr>
            <p:cNvPr id="17" name="Oval 16"/>
            <p:cNvSpPr/>
            <p:nvPr>
              <p:custDataLst>
                <p:tags r:id="rId29"/>
              </p:custDataLst>
            </p:nvPr>
          </p:nvSpPr>
          <p:spPr>
            <a:xfrm>
              <a:off x="533400" y="1295400"/>
              <a:ext cx="458052" cy="182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grpSp>
      <p:grpSp>
        <p:nvGrpSpPr>
          <p:cNvPr id="4" name="Group 20"/>
          <p:cNvGrpSpPr/>
          <p:nvPr/>
        </p:nvGrpSpPr>
        <p:grpSpPr>
          <a:xfrm>
            <a:off x="4572000" y="1285809"/>
            <a:ext cx="612556" cy="2431114"/>
            <a:chOff x="6980347" y="1304925"/>
            <a:chExt cx="612556" cy="2514600"/>
          </a:xfrm>
        </p:grpSpPr>
        <p:sp>
          <p:nvSpPr>
            <p:cNvPr id="22" name="Oval 21"/>
            <p:cNvSpPr/>
            <p:nvPr>
              <p:custDataLst>
                <p:tags r:id="rId26"/>
              </p:custDataLst>
            </p:nvPr>
          </p:nvSpPr>
          <p:spPr>
            <a:xfrm>
              <a:off x="7047648" y="1304925"/>
              <a:ext cx="458052" cy="25146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23" name="TextBox 22"/>
            <p:cNvSpPr txBox="1"/>
            <p:nvPr>
              <p:custDataLst>
                <p:tags r:id="rId27"/>
              </p:custDataLst>
            </p:nvPr>
          </p:nvSpPr>
          <p:spPr>
            <a:xfrm>
              <a:off x="6980347" y="1388411"/>
              <a:ext cx="612556" cy="382015"/>
            </a:xfrm>
            <a:prstGeom prst="rect">
              <a:avLst/>
            </a:prstGeom>
            <a:noFill/>
          </p:spPr>
          <p:txBody>
            <a:bodyPr wrap="square" rtlCol="0">
              <a:spAutoFit/>
            </a:bodyPr>
            <a:lstStyle/>
            <a:p>
              <a:pPr algn="ctr"/>
              <a:r>
                <a:rPr lang="en-US" b="1" dirty="0" smtClean="0">
                  <a:solidFill>
                    <a:schemeClr val="tx2">
                      <a:lumMod val="75000"/>
                    </a:schemeClr>
                  </a:solidFill>
                  <a:latin typeface="Trebuchet MS" pitchFamily="34" charset="0"/>
                </a:rPr>
                <a:t>2p</a:t>
              </a:r>
              <a:r>
                <a:rPr lang="en-US" b="1" baseline="30000" dirty="0" smtClean="0">
                  <a:solidFill>
                    <a:schemeClr val="tx2">
                      <a:lumMod val="75000"/>
                    </a:schemeClr>
                  </a:solidFill>
                  <a:latin typeface="Trebuchet MS" pitchFamily="34" charset="0"/>
                </a:rPr>
                <a:t>6</a:t>
              </a:r>
              <a:endParaRPr lang="en-US" b="1" dirty="0">
                <a:solidFill>
                  <a:schemeClr val="tx2">
                    <a:lumMod val="75000"/>
                  </a:schemeClr>
                </a:solidFill>
                <a:latin typeface="Trebuchet MS" pitchFamily="34" charset="0"/>
              </a:endParaRPr>
            </a:p>
          </p:txBody>
        </p:sp>
      </p:grpSp>
      <p:cxnSp>
        <p:nvCxnSpPr>
          <p:cNvPr id="25" name="Straight Connector 24"/>
          <p:cNvCxnSpPr/>
          <p:nvPr/>
        </p:nvCxnSpPr>
        <p:spPr>
          <a:xfrm>
            <a:off x="1105752" y="19812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04900" y="22401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123005" y="24687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04900" y="26973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23005" y="2935498"/>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04900" y="317362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105752" y="1476375"/>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04900" y="1725823"/>
            <a:ext cx="73533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7"/>
            </p:custDataLst>
          </p:nvPr>
        </p:nvSpPr>
        <p:spPr>
          <a:xfrm rot="16200000">
            <a:off x="-568334" y="2365366"/>
            <a:ext cx="3007914" cy="338554"/>
          </a:xfrm>
          <a:prstGeom prst="rect">
            <a:avLst/>
          </a:prstGeom>
          <a:noFill/>
        </p:spPr>
        <p:txBody>
          <a:bodyPr wrap="square" rtlCol="0">
            <a:spAutoFit/>
          </a:bodyPr>
          <a:lstStyle/>
          <a:p>
            <a:pPr algn="ctr"/>
            <a:r>
              <a:rPr lang="en-US" sz="1600" dirty="0" smtClean="0"/>
              <a:t>Relative Number of Electrons</a:t>
            </a:r>
          </a:p>
        </p:txBody>
      </p:sp>
      <p:sp>
        <p:nvSpPr>
          <p:cNvPr id="60" name="Freeform 59"/>
          <p:cNvSpPr/>
          <p:nvPr>
            <p:custDataLst>
              <p:tags r:id="rId8"/>
            </p:custDataLst>
          </p:nvPr>
        </p:nvSpPr>
        <p:spPr>
          <a:xfrm rot="5400000" flipH="1">
            <a:off x="1337475" y="3126350"/>
            <a:ext cx="468485" cy="128237"/>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cxnSp>
        <p:nvCxnSpPr>
          <p:cNvPr id="62" name="Straight Connector 61"/>
          <p:cNvCxnSpPr>
            <a:stCxn id="60" idx="2"/>
          </p:cNvCxnSpPr>
          <p:nvPr/>
        </p:nvCxnSpPr>
        <p:spPr>
          <a:xfrm flipH="1">
            <a:off x="1105752" y="3421563"/>
            <a:ext cx="4018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Freeform 67"/>
          <p:cNvSpPr/>
          <p:nvPr>
            <p:custDataLst>
              <p:tags r:id="rId9"/>
            </p:custDataLst>
          </p:nvPr>
        </p:nvSpPr>
        <p:spPr>
          <a:xfrm rot="5400000" flipH="1">
            <a:off x="4231301" y="3112942"/>
            <a:ext cx="520118" cy="11430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72" name="Freeform 71"/>
          <p:cNvSpPr/>
          <p:nvPr>
            <p:custDataLst>
              <p:tags r:id="rId10"/>
            </p:custDataLst>
          </p:nvPr>
        </p:nvSpPr>
        <p:spPr>
          <a:xfrm rot="5400000" flipH="1">
            <a:off x="4141913" y="2628358"/>
            <a:ext cx="1451583" cy="163222"/>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90" name="Freeform 89"/>
          <p:cNvSpPr/>
          <p:nvPr>
            <p:custDataLst>
              <p:tags r:id="rId11"/>
            </p:custDataLst>
          </p:nvPr>
        </p:nvSpPr>
        <p:spPr>
          <a:xfrm rot="5400000" flipH="1">
            <a:off x="7034556" y="3124131"/>
            <a:ext cx="520118" cy="11430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cxnSp>
        <p:nvCxnSpPr>
          <p:cNvPr id="92" name="Straight Connector 91"/>
          <p:cNvCxnSpPr>
            <a:stCxn id="96" idx="2"/>
            <a:endCxn id="90" idx="0"/>
          </p:cNvCxnSpPr>
          <p:nvPr/>
        </p:nvCxnSpPr>
        <p:spPr>
          <a:xfrm flipH="1" flipV="1">
            <a:off x="7351765" y="3441340"/>
            <a:ext cx="483663" cy="12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Freeform 95"/>
          <p:cNvSpPr/>
          <p:nvPr>
            <p:custDataLst>
              <p:tags r:id="rId12"/>
            </p:custDataLst>
          </p:nvPr>
        </p:nvSpPr>
        <p:spPr>
          <a:xfrm rot="5400000" flipH="1">
            <a:off x="7730498" y="3275022"/>
            <a:ext cx="274304" cy="64444"/>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cxnSp>
        <p:nvCxnSpPr>
          <p:cNvPr id="99" name="Straight Connector 98"/>
          <p:cNvCxnSpPr>
            <a:endCxn id="96" idx="0"/>
          </p:cNvCxnSpPr>
          <p:nvPr/>
        </p:nvCxnSpPr>
        <p:spPr>
          <a:xfrm flipH="1">
            <a:off x="7899872" y="3444396"/>
            <a:ext cx="5591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custDataLst>
              <p:tags r:id="rId13"/>
            </p:custDataLst>
          </p:nvPr>
        </p:nvSpPr>
        <p:spPr>
          <a:xfrm>
            <a:off x="4092675" y="2633246"/>
            <a:ext cx="769420" cy="338554"/>
          </a:xfrm>
          <a:prstGeom prst="rect">
            <a:avLst/>
          </a:prstGeom>
          <a:noFill/>
        </p:spPr>
        <p:txBody>
          <a:bodyPr wrap="square" rtlCol="0">
            <a:spAutoFit/>
          </a:bodyPr>
          <a:lstStyle/>
          <a:p>
            <a:pPr algn="ctr"/>
            <a:r>
              <a:rPr lang="en-US" sz="1600" dirty="0" smtClean="0">
                <a:latin typeface="Trebuchet MS" pitchFamily="34" charset="0"/>
              </a:rPr>
              <a:t>12.1</a:t>
            </a:r>
            <a:endParaRPr lang="en-US" sz="1600" dirty="0">
              <a:latin typeface="Trebuchet MS" pitchFamily="34" charset="0"/>
            </a:endParaRPr>
          </a:p>
        </p:txBody>
      </p:sp>
      <p:sp>
        <p:nvSpPr>
          <p:cNvPr id="104" name="TextBox 103"/>
          <p:cNvSpPr txBox="1"/>
          <p:nvPr>
            <p:custDataLst>
              <p:tags r:id="rId14"/>
            </p:custDataLst>
          </p:nvPr>
        </p:nvSpPr>
        <p:spPr>
          <a:xfrm>
            <a:off x="4488380" y="1676400"/>
            <a:ext cx="769420" cy="338554"/>
          </a:xfrm>
          <a:prstGeom prst="rect">
            <a:avLst/>
          </a:prstGeom>
          <a:noFill/>
        </p:spPr>
        <p:txBody>
          <a:bodyPr wrap="square" rtlCol="0">
            <a:spAutoFit/>
          </a:bodyPr>
          <a:lstStyle/>
          <a:p>
            <a:pPr algn="ctr"/>
            <a:r>
              <a:rPr lang="en-US" sz="1600" dirty="0" smtClean="0">
                <a:latin typeface="Trebuchet MS" pitchFamily="34" charset="0"/>
              </a:rPr>
              <a:t>7.9</a:t>
            </a:r>
            <a:endParaRPr lang="en-US" sz="1600" dirty="0">
              <a:latin typeface="Trebuchet MS" pitchFamily="34" charset="0"/>
            </a:endParaRPr>
          </a:p>
        </p:txBody>
      </p:sp>
      <p:sp>
        <p:nvSpPr>
          <p:cNvPr id="105" name="TextBox 104"/>
          <p:cNvSpPr txBox="1"/>
          <p:nvPr>
            <p:custDataLst>
              <p:tags r:id="rId15"/>
            </p:custDataLst>
          </p:nvPr>
        </p:nvSpPr>
        <p:spPr>
          <a:xfrm>
            <a:off x="7484430" y="2878676"/>
            <a:ext cx="769420" cy="338554"/>
          </a:xfrm>
          <a:prstGeom prst="rect">
            <a:avLst/>
          </a:prstGeom>
          <a:noFill/>
        </p:spPr>
        <p:txBody>
          <a:bodyPr wrap="square" rtlCol="0">
            <a:spAutoFit/>
          </a:bodyPr>
          <a:lstStyle/>
          <a:p>
            <a:pPr algn="ctr"/>
            <a:r>
              <a:rPr lang="en-US" sz="1600" dirty="0" smtClean="0">
                <a:latin typeface="Trebuchet MS" pitchFamily="34" charset="0"/>
              </a:rPr>
              <a:t>0.58</a:t>
            </a:r>
            <a:endParaRPr lang="en-US" sz="1600" dirty="0">
              <a:latin typeface="Trebuchet MS" pitchFamily="34" charset="0"/>
            </a:endParaRPr>
          </a:p>
        </p:txBody>
      </p:sp>
      <p:sp>
        <p:nvSpPr>
          <p:cNvPr id="113" name="TextBox 112"/>
          <p:cNvSpPr txBox="1"/>
          <p:nvPr>
            <p:custDataLst>
              <p:tags r:id="rId16"/>
            </p:custDataLst>
          </p:nvPr>
        </p:nvSpPr>
        <p:spPr>
          <a:xfrm>
            <a:off x="457200" y="4559491"/>
            <a:ext cx="8305799" cy="707886"/>
          </a:xfrm>
          <a:prstGeom prst="rect">
            <a:avLst/>
          </a:prstGeom>
          <a:noFill/>
        </p:spPr>
        <p:txBody>
          <a:bodyPr wrap="square" rtlCol="0">
            <a:spAutoFit/>
          </a:bodyPr>
          <a:lstStyle/>
          <a:p>
            <a:r>
              <a:rPr lang="en-US" sz="2000" dirty="0" smtClean="0">
                <a:latin typeface="Trebuchet MS" pitchFamily="34" charset="0"/>
              </a:rPr>
              <a:t>Given the spectrum above, identify the element and its electron configuration:</a:t>
            </a:r>
          </a:p>
        </p:txBody>
      </p:sp>
      <p:grpSp>
        <p:nvGrpSpPr>
          <p:cNvPr id="7" name="Group 113"/>
          <p:cNvGrpSpPr/>
          <p:nvPr/>
        </p:nvGrpSpPr>
        <p:grpSpPr>
          <a:xfrm>
            <a:off x="4211917" y="1888123"/>
            <a:ext cx="530936" cy="1828800"/>
            <a:chOff x="497384" y="1295400"/>
            <a:chExt cx="530936" cy="1828800"/>
          </a:xfrm>
        </p:grpSpPr>
        <p:sp>
          <p:nvSpPr>
            <p:cNvPr id="115" name="TextBox 114"/>
            <p:cNvSpPr txBox="1"/>
            <p:nvPr>
              <p:custDataLst>
                <p:tags r:id="rId24"/>
              </p:custDataLst>
            </p:nvPr>
          </p:nvSpPr>
          <p:spPr>
            <a:xfrm>
              <a:off x="497384" y="1515625"/>
              <a:ext cx="530936" cy="369332"/>
            </a:xfrm>
            <a:prstGeom prst="rect">
              <a:avLst/>
            </a:prstGeom>
            <a:noFill/>
          </p:spPr>
          <p:txBody>
            <a:bodyPr wrap="square" rtlCol="0">
              <a:spAutoFit/>
            </a:bodyPr>
            <a:lstStyle/>
            <a:p>
              <a:pPr algn="ctr"/>
              <a:r>
                <a:rPr lang="en-US" b="1" dirty="0">
                  <a:solidFill>
                    <a:schemeClr val="tx2">
                      <a:lumMod val="75000"/>
                    </a:schemeClr>
                  </a:solidFill>
                  <a:latin typeface="Trebuchet MS" pitchFamily="34" charset="0"/>
                </a:rPr>
                <a:t>2</a:t>
              </a:r>
              <a:r>
                <a:rPr lang="en-US" b="1" dirty="0" smtClean="0">
                  <a:solidFill>
                    <a:schemeClr val="tx2">
                      <a:lumMod val="75000"/>
                    </a:schemeClr>
                  </a:solidFill>
                  <a:latin typeface="Trebuchet MS" pitchFamily="34" charset="0"/>
                </a:rPr>
                <a:t>s</a:t>
              </a:r>
              <a:r>
                <a:rPr lang="en-US" b="1" baseline="30000" dirty="0" smtClean="0">
                  <a:solidFill>
                    <a:schemeClr val="tx2">
                      <a:lumMod val="75000"/>
                    </a:schemeClr>
                  </a:solidFill>
                  <a:latin typeface="Trebuchet MS" pitchFamily="34" charset="0"/>
                </a:rPr>
                <a:t>2</a:t>
              </a:r>
              <a:endParaRPr lang="en-US" b="1" dirty="0">
                <a:solidFill>
                  <a:schemeClr val="tx2">
                    <a:lumMod val="75000"/>
                  </a:schemeClr>
                </a:solidFill>
                <a:latin typeface="Trebuchet MS" pitchFamily="34" charset="0"/>
              </a:endParaRPr>
            </a:p>
          </p:txBody>
        </p:sp>
        <p:sp>
          <p:nvSpPr>
            <p:cNvPr id="116" name="Oval 115"/>
            <p:cNvSpPr/>
            <p:nvPr>
              <p:custDataLst>
                <p:tags r:id="rId25"/>
              </p:custDataLst>
            </p:nvPr>
          </p:nvSpPr>
          <p:spPr>
            <a:xfrm>
              <a:off x="533400" y="1295400"/>
              <a:ext cx="458052" cy="182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grpSp>
      <p:grpSp>
        <p:nvGrpSpPr>
          <p:cNvPr id="8" name="Group 116"/>
          <p:cNvGrpSpPr/>
          <p:nvPr/>
        </p:nvGrpSpPr>
        <p:grpSpPr>
          <a:xfrm>
            <a:off x="7034802" y="1888123"/>
            <a:ext cx="530936" cy="1828800"/>
            <a:chOff x="497384" y="1295400"/>
            <a:chExt cx="530936" cy="1828800"/>
          </a:xfrm>
        </p:grpSpPr>
        <p:sp>
          <p:nvSpPr>
            <p:cNvPr id="118" name="TextBox 117"/>
            <p:cNvSpPr txBox="1"/>
            <p:nvPr>
              <p:custDataLst>
                <p:tags r:id="rId22"/>
              </p:custDataLst>
            </p:nvPr>
          </p:nvSpPr>
          <p:spPr>
            <a:xfrm>
              <a:off x="497384" y="1515625"/>
              <a:ext cx="530936" cy="369332"/>
            </a:xfrm>
            <a:prstGeom prst="rect">
              <a:avLst/>
            </a:prstGeom>
            <a:noFill/>
          </p:spPr>
          <p:txBody>
            <a:bodyPr wrap="square" rtlCol="0">
              <a:spAutoFit/>
            </a:bodyPr>
            <a:lstStyle/>
            <a:p>
              <a:pPr algn="ctr"/>
              <a:r>
                <a:rPr lang="en-US" b="1" dirty="0" smtClean="0">
                  <a:solidFill>
                    <a:schemeClr val="tx2">
                      <a:lumMod val="75000"/>
                    </a:schemeClr>
                  </a:solidFill>
                  <a:latin typeface="Trebuchet MS" pitchFamily="34" charset="0"/>
                </a:rPr>
                <a:t>3s</a:t>
              </a:r>
              <a:r>
                <a:rPr lang="en-US" b="1" baseline="30000" dirty="0" smtClean="0">
                  <a:solidFill>
                    <a:schemeClr val="tx2">
                      <a:lumMod val="75000"/>
                    </a:schemeClr>
                  </a:solidFill>
                  <a:latin typeface="Trebuchet MS" pitchFamily="34" charset="0"/>
                </a:rPr>
                <a:t>2</a:t>
              </a:r>
              <a:endParaRPr lang="en-US" b="1" dirty="0">
                <a:solidFill>
                  <a:schemeClr val="tx2">
                    <a:lumMod val="75000"/>
                  </a:schemeClr>
                </a:solidFill>
                <a:latin typeface="Trebuchet MS" pitchFamily="34" charset="0"/>
              </a:endParaRPr>
            </a:p>
          </p:txBody>
        </p:sp>
        <p:sp>
          <p:nvSpPr>
            <p:cNvPr id="119" name="Oval 118"/>
            <p:cNvSpPr/>
            <p:nvPr>
              <p:custDataLst>
                <p:tags r:id="rId23"/>
              </p:custDataLst>
            </p:nvPr>
          </p:nvSpPr>
          <p:spPr>
            <a:xfrm>
              <a:off x="533400" y="1295400"/>
              <a:ext cx="458052" cy="182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grpSp>
      <p:grpSp>
        <p:nvGrpSpPr>
          <p:cNvPr id="14" name="Group 122"/>
          <p:cNvGrpSpPr/>
          <p:nvPr/>
        </p:nvGrpSpPr>
        <p:grpSpPr>
          <a:xfrm>
            <a:off x="7555838" y="1888123"/>
            <a:ext cx="623624" cy="1828800"/>
            <a:chOff x="451040" y="1295400"/>
            <a:chExt cx="623624" cy="1828800"/>
          </a:xfrm>
        </p:grpSpPr>
        <p:sp>
          <p:nvSpPr>
            <p:cNvPr id="124" name="TextBox 123"/>
            <p:cNvSpPr txBox="1"/>
            <p:nvPr>
              <p:custDataLst>
                <p:tags r:id="rId20"/>
              </p:custDataLst>
            </p:nvPr>
          </p:nvSpPr>
          <p:spPr>
            <a:xfrm>
              <a:off x="451040" y="1515625"/>
              <a:ext cx="623624" cy="369332"/>
            </a:xfrm>
            <a:prstGeom prst="rect">
              <a:avLst/>
            </a:prstGeom>
            <a:noFill/>
          </p:spPr>
          <p:txBody>
            <a:bodyPr wrap="square" rtlCol="0">
              <a:spAutoFit/>
            </a:bodyPr>
            <a:lstStyle/>
            <a:p>
              <a:pPr algn="ctr"/>
              <a:r>
                <a:rPr lang="en-US" b="1" dirty="0" smtClean="0">
                  <a:solidFill>
                    <a:schemeClr val="tx2">
                      <a:lumMod val="75000"/>
                    </a:schemeClr>
                  </a:solidFill>
                  <a:latin typeface="Trebuchet MS" pitchFamily="34" charset="0"/>
                </a:rPr>
                <a:t>3p</a:t>
              </a:r>
              <a:r>
                <a:rPr lang="en-US" b="1" baseline="30000" dirty="0" smtClean="0">
                  <a:solidFill>
                    <a:schemeClr val="tx2">
                      <a:lumMod val="75000"/>
                    </a:schemeClr>
                  </a:solidFill>
                  <a:latin typeface="Trebuchet MS" pitchFamily="34" charset="0"/>
                </a:rPr>
                <a:t>1</a:t>
              </a:r>
              <a:endParaRPr lang="en-US" b="1" dirty="0">
                <a:solidFill>
                  <a:schemeClr val="tx2">
                    <a:lumMod val="75000"/>
                  </a:schemeClr>
                </a:solidFill>
                <a:latin typeface="Trebuchet MS" pitchFamily="34" charset="0"/>
              </a:endParaRPr>
            </a:p>
          </p:txBody>
        </p:sp>
        <p:sp>
          <p:nvSpPr>
            <p:cNvPr id="125" name="Oval 124"/>
            <p:cNvSpPr/>
            <p:nvPr>
              <p:custDataLst>
                <p:tags r:id="rId21"/>
              </p:custDataLst>
            </p:nvPr>
          </p:nvSpPr>
          <p:spPr>
            <a:xfrm>
              <a:off x="533400" y="1295400"/>
              <a:ext cx="458052" cy="182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grpSp>
      <p:sp>
        <p:nvSpPr>
          <p:cNvPr id="126" name="TextBox 125"/>
          <p:cNvSpPr txBox="1"/>
          <p:nvPr>
            <p:custDataLst>
              <p:tags r:id="rId17"/>
            </p:custDataLst>
          </p:nvPr>
        </p:nvSpPr>
        <p:spPr>
          <a:xfrm>
            <a:off x="838200" y="5181600"/>
            <a:ext cx="6246865" cy="1323439"/>
          </a:xfrm>
          <a:prstGeom prst="rect">
            <a:avLst/>
          </a:prstGeom>
          <a:noFill/>
        </p:spPr>
        <p:txBody>
          <a:bodyPr wrap="square" rtlCol="0">
            <a:spAutoFit/>
          </a:bodyPr>
          <a:lstStyle/>
          <a:p>
            <a:pPr marL="800100" lvl="1" indent="-342900">
              <a:buAutoNum type="alphaUcParenBoth"/>
            </a:pPr>
            <a:r>
              <a:rPr lang="en-US" sz="2000" dirty="0">
                <a:latin typeface="Trebuchet MS" pitchFamily="34" charset="0"/>
              </a:rPr>
              <a:t>B </a:t>
            </a:r>
          </a:p>
          <a:p>
            <a:pPr marL="800100" lvl="1" indent="-342900">
              <a:buAutoNum type="alphaUcParenBoth"/>
            </a:pPr>
            <a:r>
              <a:rPr lang="en-US" sz="2000" dirty="0">
                <a:latin typeface="Trebuchet MS" pitchFamily="34" charset="0"/>
              </a:rPr>
              <a:t>Al </a:t>
            </a:r>
          </a:p>
          <a:p>
            <a:pPr marL="800100" lvl="1" indent="-342900">
              <a:buFontTx/>
              <a:buAutoNum type="alphaUcParenBoth"/>
            </a:pPr>
            <a:r>
              <a:rPr lang="en-US" sz="2000" dirty="0">
                <a:latin typeface="Trebuchet MS" pitchFamily="34" charset="0"/>
              </a:rPr>
              <a:t>Si </a:t>
            </a:r>
          </a:p>
          <a:p>
            <a:pPr marL="800100" lvl="1" indent="-342900">
              <a:buFontTx/>
              <a:buAutoNum type="alphaUcParenBoth"/>
            </a:pPr>
            <a:r>
              <a:rPr lang="en-US" sz="2000" dirty="0" smtClean="0">
                <a:latin typeface="Trebuchet MS" pitchFamily="34" charset="0"/>
              </a:rPr>
              <a:t>Na</a:t>
            </a:r>
            <a:endParaRPr lang="en-US" sz="2000" dirty="0">
              <a:latin typeface="Trebuchet MS" pitchFamily="34" charset="0"/>
            </a:endParaRPr>
          </a:p>
        </p:txBody>
      </p:sp>
      <p:sp>
        <p:nvSpPr>
          <p:cNvPr id="127" name="Rounded Rectangle 126"/>
          <p:cNvSpPr/>
          <p:nvPr>
            <p:custDataLst>
              <p:tags r:id="rId18"/>
            </p:custDataLst>
          </p:nvPr>
        </p:nvSpPr>
        <p:spPr>
          <a:xfrm>
            <a:off x="1283641" y="5497204"/>
            <a:ext cx="781048" cy="38100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itchFamily="34" charset="0"/>
            </a:endParaRPr>
          </a:p>
        </p:txBody>
      </p:sp>
      <p:sp>
        <p:nvSpPr>
          <p:cNvPr id="52" name="Title 51"/>
          <p:cNvSpPr>
            <a:spLocks noGrp="1"/>
          </p:cNvSpPr>
          <p:nvPr>
            <p:ph type="title"/>
            <p:custDataLst>
              <p:tags r:id="rId19"/>
            </p:custDataLst>
          </p:nvPr>
        </p:nvSpPr>
        <p:spPr/>
        <p:txBody>
          <a:bodyPr/>
          <a:lstStyle/>
          <a:p>
            <a:r>
              <a:rPr lang="en-US" dirty="0" smtClean="0"/>
              <a:t>Analyzing data from PES</a:t>
            </a:r>
            <a:endParaRPr lang="en-US" dirty="0"/>
          </a:p>
        </p:txBody>
      </p:sp>
    </p:spTree>
    <p:custDataLst>
      <p:tags r:id="rId1"/>
    </p:custDataLst>
    <p:extLst>
      <p:ext uri="{BB962C8B-B14F-4D97-AF65-F5344CB8AC3E}">
        <p14:creationId xmlns:p14="http://schemas.microsoft.com/office/powerpoint/2010/main" val="286895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500"/>
                                        <p:tgtEl>
                                          <p:spTgt spid="1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7"/>
                                        </p:tgtEl>
                                        <p:attrNameLst>
                                          <p:attrName>style.visibility</p:attrName>
                                        </p:attrNameLst>
                                      </p:cBhvr>
                                      <p:to>
                                        <p:strVal val="visible"/>
                                      </p:to>
                                    </p:set>
                                    <p:animEffect transition="in" filter="fade">
                                      <p:cBhvr>
                                        <p:cTn id="42"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26" grpId="0"/>
      <p:bldP spid="12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Oval 4"/>
          <p:cNvSpPr/>
          <p:nvPr>
            <p:custDataLst>
              <p:tags r:id="rId2"/>
            </p:custDataLst>
          </p:nvPr>
        </p:nvSpPr>
        <p:spPr>
          <a:xfrm>
            <a:off x="707064" y="1038478"/>
            <a:ext cx="1274135" cy="1274135"/>
          </a:xfrm>
          <a:prstGeom prst="ellipse">
            <a:avLst/>
          </a:prstGeom>
          <a:ln>
            <a:noFill/>
          </a:ln>
          <a:scene3d>
            <a:camera prst="orthographicFront"/>
            <a:lightRig rig="threePt" dir="t"/>
          </a:scene3d>
          <a:sp3d prstMaterial="matte">
            <a:bevelT w="685800" h="685800"/>
            <a:bevelB w="685800" h="685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2804585" y="1038478"/>
            <a:ext cx="1386415" cy="1253533"/>
            <a:chOff x="2698531" y="406140"/>
            <a:chExt cx="1492469" cy="1349422"/>
          </a:xfrm>
        </p:grpSpPr>
        <p:sp>
          <p:nvSpPr>
            <p:cNvPr id="7" name="Freeform 6"/>
            <p:cNvSpPr/>
            <p:nvPr>
              <p:custDataLst>
                <p:tags r:id="rId45"/>
              </p:custDataLst>
            </p:nvPr>
          </p:nvSpPr>
          <p:spPr>
            <a:xfrm>
              <a:off x="2743200" y="406140"/>
              <a:ext cx="1434662" cy="1277733"/>
            </a:xfrm>
            <a:custGeom>
              <a:avLst/>
              <a:gdLst>
                <a:gd name="connsiteX0" fmla="*/ 173421 w 1434662"/>
                <a:gd name="connsiteY0" fmla="*/ 204952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40069 w 1434662"/>
                <a:gd name="connsiteY14" fmla="*/ 961697 h 1277733"/>
                <a:gd name="connsiteX15" fmla="*/ 1292772 w 1434662"/>
                <a:gd name="connsiteY15" fmla="*/ 993228 h 1277733"/>
                <a:gd name="connsiteX16" fmla="*/ 1261241 w 1434662"/>
                <a:gd name="connsiteY16" fmla="*/ 1040524 h 1277733"/>
                <a:gd name="connsiteX17" fmla="*/ 1229710 w 1434662"/>
                <a:gd name="connsiteY17" fmla="*/ 1072056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94593 w 1434662"/>
                <a:gd name="connsiteY33" fmla="*/ 740980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173421 w 1434662"/>
                <a:gd name="connsiteY41" fmla="*/ 204952 h 1277733"/>
                <a:gd name="connsiteX0" fmla="*/ 173421 w 1434662"/>
                <a:gd name="connsiteY0" fmla="*/ 204952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40069 w 1434662"/>
                <a:gd name="connsiteY14" fmla="*/ 961697 h 1277733"/>
                <a:gd name="connsiteX15" fmla="*/ 1292772 w 1434662"/>
                <a:gd name="connsiteY15" fmla="*/ 993228 h 1277733"/>
                <a:gd name="connsiteX16" fmla="*/ 1290501 w 1434662"/>
                <a:gd name="connsiteY16" fmla="*/ 1077100 h 1277733"/>
                <a:gd name="connsiteX17" fmla="*/ 1229710 w 1434662"/>
                <a:gd name="connsiteY17" fmla="*/ 1072056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94593 w 1434662"/>
                <a:gd name="connsiteY33" fmla="*/ 740980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173421 w 1434662"/>
                <a:gd name="connsiteY41" fmla="*/ 204952 h 1277733"/>
                <a:gd name="connsiteX0" fmla="*/ 173421 w 1434662"/>
                <a:gd name="connsiteY0" fmla="*/ 204952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40069 w 1434662"/>
                <a:gd name="connsiteY14" fmla="*/ 961697 h 1277733"/>
                <a:gd name="connsiteX15" fmla="*/ 1336663 w 1434662"/>
                <a:gd name="connsiteY15" fmla="*/ 1022489 h 1277733"/>
                <a:gd name="connsiteX16" fmla="*/ 1290501 w 1434662"/>
                <a:gd name="connsiteY16" fmla="*/ 1077100 h 1277733"/>
                <a:gd name="connsiteX17" fmla="*/ 1229710 w 1434662"/>
                <a:gd name="connsiteY17" fmla="*/ 1072056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94593 w 1434662"/>
                <a:gd name="connsiteY33" fmla="*/ 740980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173421 w 1434662"/>
                <a:gd name="connsiteY41" fmla="*/ 204952 h 1277733"/>
                <a:gd name="connsiteX0" fmla="*/ 173421 w 1434662"/>
                <a:gd name="connsiteY0" fmla="*/ 204952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76645 w 1434662"/>
                <a:gd name="connsiteY14" fmla="*/ 998273 h 1277733"/>
                <a:gd name="connsiteX15" fmla="*/ 1336663 w 1434662"/>
                <a:gd name="connsiteY15" fmla="*/ 1022489 h 1277733"/>
                <a:gd name="connsiteX16" fmla="*/ 1290501 w 1434662"/>
                <a:gd name="connsiteY16" fmla="*/ 1077100 h 1277733"/>
                <a:gd name="connsiteX17" fmla="*/ 1229710 w 1434662"/>
                <a:gd name="connsiteY17" fmla="*/ 1072056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94593 w 1434662"/>
                <a:gd name="connsiteY33" fmla="*/ 740980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173421 w 1434662"/>
                <a:gd name="connsiteY41" fmla="*/ 204952 h 1277733"/>
                <a:gd name="connsiteX0" fmla="*/ 173421 w 1434662"/>
                <a:gd name="connsiteY0" fmla="*/ 204952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76645 w 1434662"/>
                <a:gd name="connsiteY14" fmla="*/ 998273 h 1277733"/>
                <a:gd name="connsiteX15" fmla="*/ 1336663 w 1434662"/>
                <a:gd name="connsiteY15" fmla="*/ 1022489 h 1277733"/>
                <a:gd name="connsiteX16" fmla="*/ 1290501 w 1434662"/>
                <a:gd name="connsiteY16" fmla="*/ 1077100 h 1277733"/>
                <a:gd name="connsiteX17" fmla="*/ 1258970 w 1434662"/>
                <a:gd name="connsiteY17" fmla="*/ 1123262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94593 w 1434662"/>
                <a:gd name="connsiteY33" fmla="*/ 740980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173421 w 1434662"/>
                <a:gd name="connsiteY41" fmla="*/ 204952 h 1277733"/>
                <a:gd name="connsiteX0" fmla="*/ 231722 w 1434662"/>
                <a:gd name="connsiteY0" fmla="*/ 146651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76645 w 1434662"/>
                <a:gd name="connsiteY14" fmla="*/ 998273 h 1277733"/>
                <a:gd name="connsiteX15" fmla="*/ 1336663 w 1434662"/>
                <a:gd name="connsiteY15" fmla="*/ 1022489 h 1277733"/>
                <a:gd name="connsiteX16" fmla="*/ 1290501 w 1434662"/>
                <a:gd name="connsiteY16" fmla="*/ 1077100 h 1277733"/>
                <a:gd name="connsiteX17" fmla="*/ 1258970 w 1434662"/>
                <a:gd name="connsiteY17" fmla="*/ 1123262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94593 w 1434662"/>
                <a:gd name="connsiteY33" fmla="*/ 740980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231722 w 1434662"/>
                <a:gd name="connsiteY41" fmla="*/ 146651 h 1277733"/>
                <a:gd name="connsiteX0" fmla="*/ 231722 w 1434662"/>
                <a:gd name="connsiteY0" fmla="*/ 146651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76645 w 1434662"/>
                <a:gd name="connsiteY14" fmla="*/ 998273 h 1277733"/>
                <a:gd name="connsiteX15" fmla="*/ 1336663 w 1434662"/>
                <a:gd name="connsiteY15" fmla="*/ 1022489 h 1277733"/>
                <a:gd name="connsiteX16" fmla="*/ 1290501 w 1434662"/>
                <a:gd name="connsiteY16" fmla="*/ 1077100 h 1277733"/>
                <a:gd name="connsiteX17" fmla="*/ 1258970 w 1434662"/>
                <a:gd name="connsiteY17" fmla="*/ 1123262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82319 w 1434662"/>
                <a:gd name="connsiteY33" fmla="*/ 774733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231722 w 1434662"/>
                <a:gd name="connsiteY41" fmla="*/ 146651 h 1277733"/>
                <a:gd name="connsiteX0" fmla="*/ 231722 w 1434662"/>
                <a:gd name="connsiteY0" fmla="*/ 146651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90434 w 1434662"/>
                <a:gd name="connsiteY10" fmla="*/ 3736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76645 w 1434662"/>
                <a:gd name="connsiteY14" fmla="*/ 998273 h 1277733"/>
                <a:gd name="connsiteX15" fmla="*/ 1336663 w 1434662"/>
                <a:gd name="connsiteY15" fmla="*/ 1022489 h 1277733"/>
                <a:gd name="connsiteX16" fmla="*/ 1290501 w 1434662"/>
                <a:gd name="connsiteY16" fmla="*/ 1077100 h 1277733"/>
                <a:gd name="connsiteX17" fmla="*/ 1258970 w 1434662"/>
                <a:gd name="connsiteY17" fmla="*/ 1123262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82319 w 1434662"/>
                <a:gd name="connsiteY33" fmla="*/ 774733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231722 w 1434662"/>
                <a:gd name="connsiteY41" fmla="*/ 146651 h 127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34662" h="1277733">
                  <a:moveTo>
                    <a:pt x="231722" y="146651"/>
                  </a:moveTo>
                  <a:cubicBezTo>
                    <a:pt x="273763" y="109865"/>
                    <a:pt x="275103" y="108524"/>
                    <a:pt x="299545" y="94593"/>
                  </a:cubicBezTo>
                  <a:cubicBezTo>
                    <a:pt x="323987" y="80662"/>
                    <a:pt x="353060" y="75718"/>
                    <a:pt x="378372" y="63062"/>
                  </a:cubicBezTo>
                  <a:cubicBezTo>
                    <a:pt x="527297" y="-11400"/>
                    <a:pt x="397843" y="35552"/>
                    <a:pt x="504497" y="0"/>
                  </a:cubicBezTo>
                  <a:cubicBezTo>
                    <a:pt x="573468" y="17243"/>
                    <a:pt x="566500" y="10656"/>
                    <a:pt x="630621" y="47297"/>
                  </a:cubicBezTo>
                  <a:cubicBezTo>
                    <a:pt x="667261" y="68234"/>
                    <a:pt x="681415" y="90213"/>
                    <a:pt x="725214" y="94593"/>
                  </a:cubicBezTo>
                  <a:cubicBezTo>
                    <a:pt x="814262" y="103498"/>
                    <a:pt x="903890" y="105104"/>
                    <a:pt x="993228" y="110359"/>
                  </a:cubicBezTo>
                  <a:cubicBezTo>
                    <a:pt x="1008993" y="120869"/>
                    <a:pt x="1023108" y="134426"/>
                    <a:pt x="1040524" y="141890"/>
                  </a:cubicBezTo>
                  <a:cubicBezTo>
                    <a:pt x="1070460" y="154720"/>
                    <a:pt x="1176834" y="169864"/>
                    <a:pt x="1198179" y="173421"/>
                  </a:cubicBezTo>
                  <a:cubicBezTo>
                    <a:pt x="1272272" y="247514"/>
                    <a:pt x="1308027" y="250415"/>
                    <a:pt x="1340069" y="283780"/>
                  </a:cubicBezTo>
                  <a:cubicBezTo>
                    <a:pt x="1372111" y="317145"/>
                    <a:pt x="1373646" y="343667"/>
                    <a:pt x="1390434" y="373611"/>
                  </a:cubicBezTo>
                  <a:cubicBezTo>
                    <a:pt x="1395689" y="478714"/>
                    <a:pt x="1395760" y="572021"/>
                    <a:pt x="1403131" y="630621"/>
                  </a:cubicBezTo>
                  <a:cubicBezTo>
                    <a:pt x="1410502" y="689221"/>
                    <a:pt x="1434662" y="725214"/>
                    <a:pt x="1434662" y="725214"/>
                  </a:cubicBezTo>
                  <a:cubicBezTo>
                    <a:pt x="1429407" y="783021"/>
                    <a:pt x="1428566" y="853125"/>
                    <a:pt x="1418897" y="898635"/>
                  </a:cubicBezTo>
                  <a:cubicBezTo>
                    <a:pt x="1409228" y="944145"/>
                    <a:pt x="1390351" y="977631"/>
                    <a:pt x="1376645" y="998273"/>
                  </a:cubicBezTo>
                  <a:cubicBezTo>
                    <a:pt x="1362939" y="1018915"/>
                    <a:pt x="1352429" y="1011979"/>
                    <a:pt x="1336663" y="1022489"/>
                  </a:cubicBezTo>
                  <a:cubicBezTo>
                    <a:pt x="1326153" y="1038254"/>
                    <a:pt x="1303450" y="1060305"/>
                    <a:pt x="1290501" y="1077100"/>
                  </a:cubicBezTo>
                  <a:cubicBezTo>
                    <a:pt x="1277552" y="1093896"/>
                    <a:pt x="1274357" y="1103082"/>
                    <a:pt x="1258970" y="1123262"/>
                  </a:cubicBezTo>
                  <a:cubicBezTo>
                    <a:pt x="1243583" y="1143442"/>
                    <a:pt x="1210938" y="1177811"/>
                    <a:pt x="1198179" y="1198180"/>
                  </a:cubicBezTo>
                  <a:cubicBezTo>
                    <a:pt x="1185420" y="1218549"/>
                    <a:pt x="1192795" y="1232499"/>
                    <a:pt x="1182414" y="1245476"/>
                  </a:cubicBezTo>
                  <a:cubicBezTo>
                    <a:pt x="1170577" y="1260272"/>
                    <a:pt x="1150883" y="1266497"/>
                    <a:pt x="1135117" y="1277007"/>
                  </a:cubicBezTo>
                  <a:cubicBezTo>
                    <a:pt x="1087821" y="1271752"/>
                    <a:pt x="1040091" y="1269512"/>
                    <a:pt x="993228" y="1261242"/>
                  </a:cubicBezTo>
                  <a:cubicBezTo>
                    <a:pt x="950552" y="1253711"/>
                    <a:pt x="867103" y="1229711"/>
                    <a:pt x="867103" y="1229711"/>
                  </a:cubicBezTo>
                  <a:cubicBezTo>
                    <a:pt x="819807" y="1234966"/>
                    <a:pt x="771381" y="1233934"/>
                    <a:pt x="725214" y="1245476"/>
                  </a:cubicBezTo>
                  <a:cubicBezTo>
                    <a:pt x="706832" y="1250071"/>
                    <a:pt x="696817" y="1275657"/>
                    <a:pt x="677917" y="1277007"/>
                  </a:cubicBezTo>
                  <a:cubicBezTo>
                    <a:pt x="620019" y="1281143"/>
                    <a:pt x="562304" y="1266497"/>
                    <a:pt x="504497" y="1261242"/>
                  </a:cubicBezTo>
                  <a:cubicBezTo>
                    <a:pt x="488731" y="1250732"/>
                    <a:pt x="470598" y="1243109"/>
                    <a:pt x="457200" y="1229711"/>
                  </a:cubicBezTo>
                  <a:cubicBezTo>
                    <a:pt x="443802" y="1216313"/>
                    <a:pt x="440465" y="1194251"/>
                    <a:pt x="425669" y="1182414"/>
                  </a:cubicBezTo>
                  <a:cubicBezTo>
                    <a:pt x="412692" y="1172033"/>
                    <a:pt x="394845" y="1168845"/>
                    <a:pt x="378372" y="1166649"/>
                  </a:cubicBezTo>
                  <a:cubicBezTo>
                    <a:pt x="315647" y="1158286"/>
                    <a:pt x="252248" y="1156138"/>
                    <a:pt x="189186" y="1150883"/>
                  </a:cubicBezTo>
                  <a:cubicBezTo>
                    <a:pt x="178676" y="1129862"/>
                    <a:pt x="169315" y="1108226"/>
                    <a:pt x="157655" y="1087821"/>
                  </a:cubicBezTo>
                  <a:cubicBezTo>
                    <a:pt x="148254" y="1071370"/>
                    <a:pt x="134598" y="1057472"/>
                    <a:pt x="126124" y="1040524"/>
                  </a:cubicBezTo>
                  <a:cubicBezTo>
                    <a:pt x="106720" y="1001715"/>
                    <a:pt x="100648" y="934962"/>
                    <a:pt x="94593" y="898635"/>
                  </a:cubicBezTo>
                  <a:cubicBezTo>
                    <a:pt x="99658" y="863183"/>
                    <a:pt x="115673" y="816425"/>
                    <a:pt x="82319" y="774733"/>
                  </a:cubicBezTo>
                  <a:cubicBezTo>
                    <a:pt x="70482" y="759937"/>
                    <a:pt x="63062" y="719959"/>
                    <a:pt x="47297" y="709449"/>
                  </a:cubicBezTo>
                  <a:lnTo>
                    <a:pt x="15766" y="614856"/>
                  </a:lnTo>
                  <a:lnTo>
                    <a:pt x="0" y="567559"/>
                  </a:lnTo>
                  <a:cubicBezTo>
                    <a:pt x="3709" y="545307"/>
                    <a:pt x="23875" y="393988"/>
                    <a:pt x="47297" y="378373"/>
                  </a:cubicBezTo>
                  <a:lnTo>
                    <a:pt x="94593" y="346842"/>
                  </a:lnTo>
                  <a:cubicBezTo>
                    <a:pt x="105103" y="315311"/>
                    <a:pt x="107688" y="279904"/>
                    <a:pt x="126124" y="252249"/>
                  </a:cubicBezTo>
                  <a:cubicBezTo>
                    <a:pt x="147145" y="220718"/>
                    <a:pt x="162389" y="130861"/>
                    <a:pt x="189186" y="157656"/>
                  </a:cubicBezTo>
                  <a:lnTo>
                    <a:pt x="231722" y="146651"/>
                  </a:lnTo>
                  <a:close/>
                </a:path>
              </a:pathLst>
            </a:custGeom>
            <a:ln w="38100" cmpd="thickThin">
              <a:gradFill flip="none" rotWithShape="1">
                <a:gsLst>
                  <a:gs pos="0">
                    <a:schemeClr val="tx2"/>
                  </a:gs>
                  <a:gs pos="57000">
                    <a:srgbClr val="85C2FF"/>
                  </a:gs>
                  <a:gs pos="86000">
                    <a:srgbClr val="C4D6EB"/>
                  </a:gs>
                  <a:gs pos="100000">
                    <a:srgbClr val="FFEBFA"/>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custDataLst>
                <p:tags r:id="rId46"/>
              </p:custDataLst>
            </p:nvPr>
          </p:nvSpPr>
          <p:spPr>
            <a:xfrm>
              <a:off x="3124200" y="70043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9" name="Oval 8"/>
            <p:cNvSpPr/>
            <p:nvPr>
              <p:custDataLst>
                <p:tags r:id="rId47"/>
              </p:custDataLst>
            </p:nvPr>
          </p:nvSpPr>
          <p:spPr>
            <a:xfrm>
              <a:off x="2971800" y="94808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0" name="Oval 9"/>
            <p:cNvSpPr/>
            <p:nvPr>
              <p:custDataLst>
                <p:tags r:id="rId48"/>
              </p:custDataLst>
            </p:nvPr>
          </p:nvSpPr>
          <p:spPr>
            <a:xfrm>
              <a:off x="3057525" y="123383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1" name="Oval 10"/>
            <p:cNvSpPr/>
            <p:nvPr>
              <p:custDataLst>
                <p:tags r:id="rId49"/>
              </p:custDataLst>
            </p:nvPr>
          </p:nvSpPr>
          <p:spPr>
            <a:xfrm>
              <a:off x="3667125" y="123383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2" name="Oval 11"/>
            <p:cNvSpPr/>
            <p:nvPr>
              <p:custDataLst>
                <p:tags r:id="rId50"/>
              </p:custDataLst>
            </p:nvPr>
          </p:nvSpPr>
          <p:spPr>
            <a:xfrm>
              <a:off x="3810000" y="70043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3" name="Oval 12"/>
            <p:cNvSpPr/>
            <p:nvPr>
              <p:custDataLst>
                <p:tags r:id="rId51"/>
              </p:custDataLst>
            </p:nvPr>
          </p:nvSpPr>
          <p:spPr>
            <a:xfrm>
              <a:off x="3479581" y="70043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4" name="Oval 13"/>
            <p:cNvSpPr/>
            <p:nvPr>
              <p:custDataLst>
                <p:tags r:id="rId52"/>
              </p:custDataLst>
            </p:nvPr>
          </p:nvSpPr>
          <p:spPr>
            <a:xfrm>
              <a:off x="3857625" y="102428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5" name="Oval 14"/>
            <p:cNvSpPr/>
            <p:nvPr>
              <p:custDataLst>
                <p:tags r:id="rId53"/>
              </p:custDataLst>
            </p:nvPr>
          </p:nvSpPr>
          <p:spPr>
            <a:xfrm>
              <a:off x="3429000" y="138623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6" name="Oval 15"/>
            <p:cNvSpPr/>
            <p:nvPr>
              <p:custDataLst>
                <p:tags r:id="rId54"/>
              </p:custDataLst>
            </p:nvPr>
          </p:nvSpPr>
          <p:spPr>
            <a:xfrm>
              <a:off x="3352800" y="102428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7" name="TextBox 16"/>
            <p:cNvSpPr txBox="1"/>
            <p:nvPr>
              <p:custDataLst>
                <p:tags r:id="rId55"/>
              </p:custDataLst>
            </p:nvPr>
          </p:nvSpPr>
          <p:spPr>
            <a:xfrm>
              <a:off x="3479581" y="807348"/>
              <a:ext cx="304800" cy="369332"/>
            </a:xfrm>
            <a:prstGeom prst="rect">
              <a:avLst/>
            </a:prstGeom>
            <a:noFill/>
          </p:spPr>
          <p:txBody>
            <a:bodyPr wrap="square" rtlCol="0">
              <a:spAutoFit/>
            </a:bodyPr>
            <a:lstStyle/>
            <a:p>
              <a:r>
                <a:rPr lang="en-US" dirty="0" smtClean="0"/>
                <a:t>+</a:t>
              </a:r>
              <a:endParaRPr lang="en-US" dirty="0"/>
            </a:p>
          </p:txBody>
        </p:sp>
        <p:sp>
          <p:nvSpPr>
            <p:cNvPr id="20" name="TextBox 19"/>
            <p:cNvSpPr txBox="1"/>
            <p:nvPr>
              <p:custDataLst>
                <p:tags r:id="rId56"/>
              </p:custDataLst>
            </p:nvPr>
          </p:nvSpPr>
          <p:spPr>
            <a:xfrm>
              <a:off x="3571875" y="438016"/>
              <a:ext cx="304800" cy="369332"/>
            </a:xfrm>
            <a:prstGeom prst="rect">
              <a:avLst/>
            </a:prstGeom>
            <a:noFill/>
          </p:spPr>
          <p:txBody>
            <a:bodyPr wrap="square" rtlCol="0">
              <a:spAutoFit/>
            </a:bodyPr>
            <a:lstStyle/>
            <a:p>
              <a:r>
                <a:rPr lang="en-US" dirty="0" smtClean="0"/>
                <a:t>+</a:t>
              </a:r>
              <a:endParaRPr lang="en-US" dirty="0"/>
            </a:p>
          </p:txBody>
        </p:sp>
        <p:sp>
          <p:nvSpPr>
            <p:cNvPr id="21" name="TextBox 20"/>
            <p:cNvSpPr txBox="1"/>
            <p:nvPr>
              <p:custDataLst>
                <p:tags r:id="rId57"/>
              </p:custDataLst>
            </p:nvPr>
          </p:nvSpPr>
          <p:spPr>
            <a:xfrm>
              <a:off x="3784381" y="1112148"/>
              <a:ext cx="304800" cy="369332"/>
            </a:xfrm>
            <a:prstGeom prst="rect">
              <a:avLst/>
            </a:prstGeom>
            <a:noFill/>
          </p:spPr>
          <p:txBody>
            <a:bodyPr wrap="square" rtlCol="0">
              <a:spAutoFit/>
            </a:bodyPr>
            <a:lstStyle/>
            <a:p>
              <a:r>
                <a:rPr lang="en-US" dirty="0" smtClean="0"/>
                <a:t>+</a:t>
              </a:r>
              <a:endParaRPr lang="en-US" dirty="0"/>
            </a:p>
          </p:txBody>
        </p:sp>
        <p:sp>
          <p:nvSpPr>
            <p:cNvPr id="22" name="TextBox 21"/>
            <p:cNvSpPr txBox="1"/>
            <p:nvPr>
              <p:custDataLst>
                <p:tags r:id="rId58"/>
              </p:custDataLst>
            </p:nvPr>
          </p:nvSpPr>
          <p:spPr>
            <a:xfrm>
              <a:off x="3092012" y="839614"/>
              <a:ext cx="304800" cy="369332"/>
            </a:xfrm>
            <a:prstGeom prst="rect">
              <a:avLst/>
            </a:prstGeom>
            <a:noFill/>
          </p:spPr>
          <p:txBody>
            <a:bodyPr wrap="square" rtlCol="0">
              <a:spAutoFit/>
            </a:bodyPr>
            <a:lstStyle/>
            <a:p>
              <a:r>
                <a:rPr lang="en-US" dirty="0" smtClean="0"/>
                <a:t>+</a:t>
              </a:r>
              <a:endParaRPr lang="en-US" dirty="0"/>
            </a:p>
          </p:txBody>
        </p:sp>
        <p:sp>
          <p:nvSpPr>
            <p:cNvPr id="23" name="TextBox 22"/>
            <p:cNvSpPr txBox="1"/>
            <p:nvPr>
              <p:custDataLst>
                <p:tags r:id="rId59"/>
              </p:custDataLst>
            </p:nvPr>
          </p:nvSpPr>
          <p:spPr>
            <a:xfrm>
              <a:off x="3886200" y="769248"/>
              <a:ext cx="304800" cy="369332"/>
            </a:xfrm>
            <a:prstGeom prst="rect">
              <a:avLst/>
            </a:prstGeom>
            <a:noFill/>
          </p:spPr>
          <p:txBody>
            <a:bodyPr wrap="square" rtlCol="0">
              <a:spAutoFit/>
            </a:bodyPr>
            <a:lstStyle/>
            <a:p>
              <a:r>
                <a:rPr lang="en-US" dirty="0" smtClean="0"/>
                <a:t>+</a:t>
              </a:r>
              <a:endParaRPr lang="en-US" dirty="0"/>
            </a:p>
          </p:txBody>
        </p:sp>
        <p:sp>
          <p:nvSpPr>
            <p:cNvPr id="24" name="TextBox 23"/>
            <p:cNvSpPr txBox="1"/>
            <p:nvPr>
              <p:custDataLst>
                <p:tags r:id="rId60"/>
              </p:custDataLst>
            </p:nvPr>
          </p:nvSpPr>
          <p:spPr>
            <a:xfrm>
              <a:off x="3155731" y="1386230"/>
              <a:ext cx="304800" cy="369332"/>
            </a:xfrm>
            <a:prstGeom prst="rect">
              <a:avLst/>
            </a:prstGeom>
            <a:noFill/>
          </p:spPr>
          <p:txBody>
            <a:bodyPr wrap="square" rtlCol="0">
              <a:spAutoFit/>
            </a:bodyPr>
            <a:lstStyle/>
            <a:p>
              <a:r>
                <a:rPr lang="en-US" dirty="0" smtClean="0"/>
                <a:t>+</a:t>
              </a:r>
              <a:endParaRPr lang="en-US" dirty="0"/>
            </a:p>
          </p:txBody>
        </p:sp>
        <p:sp>
          <p:nvSpPr>
            <p:cNvPr id="25" name="TextBox 24"/>
            <p:cNvSpPr txBox="1"/>
            <p:nvPr>
              <p:custDataLst>
                <p:tags r:id="rId61"/>
              </p:custDataLst>
            </p:nvPr>
          </p:nvSpPr>
          <p:spPr>
            <a:xfrm>
              <a:off x="2698531" y="714241"/>
              <a:ext cx="304800" cy="369332"/>
            </a:xfrm>
            <a:prstGeom prst="rect">
              <a:avLst/>
            </a:prstGeom>
            <a:noFill/>
          </p:spPr>
          <p:txBody>
            <a:bodyPr wrap="square" rtlCol="0">
              <a:spAutoFit/>
            </a:bodyPr>
            <a:lstStyle/>
            <a:p>
              <a:r>
                <a:rPr lang="en-US" dirty="0" smtClean="0"/>
                <a:t>+</a:t>
              </a:r>
              <a:endParaRPr lang="en-US" dirty="0"/>
            </a:p>
          </p:txBody>
        </p:sp>
        <p:sp>
          <p:nvSpPr>
            <p:cNvPr id="26" name="TextBox 25"/>
            <p:cNvSpPr txBox="1"/>
            <p:nvPr>
              <p:custDataLst>
                <p:tags r:id="rId62"/>
              </p:custDataLst>
            </p:nvPr>
          </p:nvSpPr>
          <p:spPr>
            <a:xfrm>
              <a:off x="3086100" y="407298"/>
              <a:ext cx="304800" cy="369332"/>
            </a:xfrm>
            <a:prstGeom prst="rect">
              <a:avLst/>
            </a:prstGeom>
            <a:noFill/>
          </p:spPr>
          <p:txBody>
            <a:bodyPr wrap="square" rtlCol="0">
              <a:spAutoFit/>
            </a:bodyPr>
            <a:lstStyle/>
            <a:p>
              <a:r>
                <a:rPr lang="en-US" dirty="0" smtClean="0"/>
                <a:t>+</a:t>
              </a:r>
              <a:endParaRPr lang="en-US" dirty="0"/>
            </a:p>
          </p:txBody>
        </p:sp>
      </p:grpSp>
      <p:grpSp>
        <p:nvGrpSpPr>
          <p:cNvPr id="4" name="Group 3"/>
          <p:cNvGrpSpPr/>
          <p:nvPr/>
        </p:nvGrpSpPr>
        <p:grpSpPr>
          <a:xfrm>
            <a:off x="5126664" y="1038478"/>
            <a:ext cx="1274135" cy="1274135"/>
            <a:chOff x="5029200" y="319430"/>
            <a:chExt cx="1371600" cy="1371600"/>
          </a:xfrm>
        </p:grpSpPr>
        <p:sp>
          <p:nvSpPr>
            <p:cNvPr id="37" name="Oval 36"/>
            <p:cNvSpPr/>
            <p:nvPr>
              <p:custDataLst>
                <p:tags r:id="rId27"/>
              </p:custDataLst>
            </p:nvPr>
          </p:nvSpPr>
          <p:spPr>
            <a:xfrm>
              <a:off x="5486400" y="764572"/>
              <a:ext cx="457200" cy="448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custDataLst>
                <p:tags r:id="rId28"/>
              </p:custDataLst>
            </p:nvPr>
          </p:nvSpPr>
          <p:spPr>
            <a:xfrm>
              <a:off x="5486400" y="693048"/>
              <a:ext cx="304800" cy="369332"/>
            </a:xfrm>
            <a:prstGeom prst="rect">
              <a:avLst/>
            </a:prstGeom>
            <a:noFill/>
          </p:spPr>
          <p:txBody>
            <a:bodyPr wrap="square" rtlCol="0">
              <a:spAutoFit/>
            </a:bodyPr>
            <a:lstStyle/>
            <a:p>
              <a:r>
                <a:rPr lang="en-US" dirty="0" smtClean="0"/>
                <a:t>+</a:t>
              </a:r>
              <a:endParaRPr lang="en-US" dirty="0"/>
            </a:p>
          </p:txBody>
        </p:sp>
        <p:sp>
          <p:nvSpPr>
            <p:cNvPr id="39" name="TextBox 38"/>
            <p:cNvSpPr txBox="1"/>
            <p:nvPr>
              <p:custDataLst>
                <p:tags r:id="rId29"/>
              </p:custDataLst>
            </p:nvPr>
          </p:nvSpPr>
          <p:spPr>
            <a:xfrm>
              <a:off x="5648325" y="930188"/>
              <a:ext cx="304800" cy="369332"/>
            </a:xfrm>
            <a:prstGeom prst="rect">
              <a:avLst/>
            </a:prstGeom>
            <a:noFill/>
          </p:spPr>
          <p:txBody>
            <a:bodyPr wrap="square" rtlCol="0">
              <a:spAutoFit/>
            </a:bodyPr>
            <a:lstStyle/>
            <a:p>
              <a:r>
                <a:rPr lang="en-US" dirty="0" smtClean="0"/>
                <a:t>+</a:t>
              </a:r>
              <a:endParaRPr lang="en-US" dirty="0"/>
            </a:p>
          </p:txBody>
        </p:sp>
        <p:sp>
          <p:nvSpPr>
            <p:cNvPr id="40" name="TextBox 39"/>
            <p:cNvSpPr txBox="1"/>
            <p:nvPr>
              <p:custDataLst>
                <p:tags r:id="rId30"/>
              </p:custDataLst>
            </p:nvPr>
          </p:nvSpPr>
          <p:spPr>
            <a:xfrm>
              <a:off x="5591175" y="827383"/>
              <a:ext cx="304800" cy="369332"/>
            </a:xfrm>
            <a:prstGeom prst="rect">
              <a:avLst/>
            </a:prstGeom>
            <a:noFill/>
          </p:spPr>
          <p:txBody>
            <a:bodyPr wrap="square" rtlCol="0">
              <a:spAutoFit/>
            </a:bodyPr>
            <a:lstStyle/>
            <a:p>
              <a:r>
                <a:rPr lang="en-US" dirty="0" smtClean="0"/>
                <a:t>+</a:t>
              </a:r>
              <a:endParaRPr lang="en-US" dirty="0"/>
            </a:p>
          </p:txBody>
        </p:sp>
        <p:sp>
          <p:nvSpPr>
            <p:cNvPr id="41" name="TextBox 40"/>
            <p:cNvSpPr txBox="1"/>
            <p:nvPr>
              <p:custDataLst>
                <p:tags r:id="rId31"/>
              </p:custDataLst>
            </p:nvPr>
          </p:nvSpPr>
          <p:spPr>
            <a:xfrm>
              <a:off x="5438775" y="820564"/>
              <a:ext cx="304800" cy="369332"/>
            </a:xfrm>
            <a:prstGeom prst="rect">
              <a:avLst/>
            </a:prstGeom>
            <a:noFill/>
          </p:spPr>
          <p:txBody>
            <a:bodyPr wrap="square" rtlCol="0">
              <a:spAutoFit/>
            </a:bodyPr>
            <a:lstStyle/>
            <a:p>
              <a:r>
                <a:rPr lang="en-US" dirty="0" smtClean="0"/>
                <a:t>+</a:t>
              </a:r>
              <a:endParaRPr lang="en-US" dirty="0"/>
            </a:p>
          </p:txBody>
        </p:sp>
        <p:sp>
          <p:nvSpPr>
            <p:cNvPr id="42" name="TextBox 41"/>
            <p:cNvSpPr txBox="1"/>
            <p:nvPr>
              <p:custDataLst>
                <p:tags r:id="rId32"/>
              </p:custDataLst>
            </p:nvPr>
          </p:nvSpPr>
          <p:spPr>
            <a:xfrm>
              <a:off x="5715000" y="783059"/>
              <a:ext cx="304800" cy="369332"/>
            </a:xfrm>
            <a:prstGeom prst="rect">
              <a:avLst/>
            </a:prstGeom>
            <a:noFill/>
          </p:spPr>
          <p:txBody>
            <a:bodyPr wrap="square" rtlCol="0">
              <a:spAutoFit/>
            </a:bodyPr>
            <a:lstStyle/>
            <a:p>
              <a:r>
                <a:rPr lang="en-US" dirty="0" smtClean="0"/>
                <a:t>+</a:t>
              </a:r>
              <a:endParaRPr lang="en-US" dirty="0"/>
            </a:p>
          </p:txBody>
        </p:sp>
        <p:sp>
          <p:nvSpPr>
            <p:cNvPr id="43" name="TextBox 42"/>
            <p:cNvSpPr txBox="1"/>
            <p:nvPr>
              <p:custDataLst>
                <p:tags r:id="rId33"/>
              </p:custDataLst>
            </p:nvPr>
          </p:nvSpPr>
          <p:spPr>
            <a:xfrm>
              <a:off x="5591175" y="703731"/>
              <a:ext cx="304800" cy="369332"/>
            </a:xfrm>
            <a:prstGeom prst="rect">
              <a:avLst/>
            </a:prstGeom>
            <a:noFill/>
          </p:spPr>
          <p:txBody>
            <a:bodyPr wrap="square" rtlCol="0">
              <a:spAutoFit/>
            </a:bodyPr>
            <a:lstStyle/>
            <a:p>
              <a:r>
                <a:rPr lang="en-US" dirty="0" smtClean="0"/>
                <a:t>+</a:t>
              </a:r>
              <a:endParaRPr lang="en-US" dirty="0"/>
            </a:p>
          </p:txBody>
        </p:sp>
        <p:sp>
          <p:nvSpPr>
            <p:cNvPr id="44" name="TextBox 43"/>
            <p:cNvSpPr txBox="1"/>
            <p:nvPr>
              <p:custDataLst>
                <p:tags r:id="rId34"/>
              </p:custDataLst>
            </p:nvPr>
          </p:nvSpPr>
          <p:spPr>
            <a:xfrm>
              <a:off x="5686425" y="673998"/>
              <a:ext cx="304800" cy="369332"/>
            </a:xfrm>
            <a:prstGeom prst="rect">
              <a:avLst/>
            </a:prstGeom>
            <a:noFill/>
          </p:spPr>
          <p:txBody>
            <a:bodyPr wrap="square" rtlCol="0">
              <a:spAutoFit/>
            </a:bodyPr>
            <a:lstStyle/>
            <a:p>
              <a:r>
                <a:rPr lang="en-US" dirty="0" smtClean="0"/>
                <a:t>+</a:t>
              </a:r>
              <a:endParaRPr lang="en-US" dirty="0"/>
            </a:p>
          </p:txBody>
        </p:sp>
        <p:sp>
          <p:nvSpPr>
            <p:cNvPr id="45" name="TextBox 44"/>
            <p:cNvSpPr txBox="1"/>
            <p:nvPr>
              <p:custDataLst>
                <p:tags r:id="rId35"/>
              </p:custDataLst>
            </p:nvPr>
          </p:nvSpPr>
          <p:spPr>
            <a:xfrm>
              <a:off x="5495925" y="949238"/>
              <a:ext cx="304800" cy="369332"/>
            </a:xfrm>
            <a:prstGeom prst="rect">
              <a:avLst/>
            </a:prstGeom>
            <a:noFill/>
          </p:spPr>
          <p:txBody>
            <a:bodyPr wrap="square" rtlCol="0">
              <a:spAutoFit/>
            </a:bodyPr>
            <a:lstStyle/>
            <a:p>
              <a:r>
                <a:rPr lang="en-US" dirty="0" smtClean="0"/>
                <a:t>+</a:t>
              </a:r>
              <a:endParaRPr lang="en-US" dirty="0"/>
            </a:p>
          </p:txBody>
        </p:sp>
        <p:sp>
          <p:nvSpPr>
            <p:cNvPr id="46" name="Oval 45"/>
            <p:cNvSpPr/>
            <p:nvPr>
              <p:custDataLst>
                <p:tags r:id="rId36"/>
              </p:custDataLst>
            </p:nvPr>
          </p:nvSpPr>
          <p:spPr>
            <a:xfrm>
              <a:off x="5029200" y="319430"/>
              <a:ext cx="13716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custDataLst>
                <p:tags r:id="rId37"/>
              </p:custDataLst>
            </p:nvPr>
          </p:nvSpPr>
          <p:spPr>
            <a:xfrm>
              <a:off x="5486400" y="1336635"/>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48" name="Oval 47"/>
            <p:cNvSpPr/>
            <p:nvPr>
              <p:custDataLst>
                <p:tags r:id="rId38"/>
              </p:custDataLst>
            </p:nvPr>
          </p:nvSpPr>
          <p:spPr>
            <a:xfrm>
              <a:off x="5867400" y="137572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49" name="Oval 48"/>
            <p:cNvSpPr/>
            <p:nvPr>
              <p:custDataLst>
                <p:tags r:id="rId39"/>
              </p:custDataLst>
            </p:nvPr>
          </p:nvSpPr>
          <p:spPr>
            <a:xfrm>
              <a:off x="6096000" y="114712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50" name="Oval 49"/>
            <p:cNvSpPr/>
            <p:nvPr>
              <p:custDataLst>
                <p:tags r:id="rId40"/>
              </p:custDataLst>
            </p:nvPr>
          </p:nvSpPr>
          <p:spPr>
            <a:xfrm>
              <a:off x="5543550" y="44227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51" name="Oval 50"/>
            <p:cNvSpPr/>
            <p:nvPr>
              <p:custDataLst>
                <p:tags r:id="rId41"/>
              </p:custDataLst>
            </p:nvPr>
          </p:nvSpPr>
          <p:spPr>
            <a:xfrm>
              <a:off x="5181600" y="1079882"/>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52" name="Oval 51"/>
            <p:cNvSpPr/>
            <p:nvPr>
              <p:custDataLst>
                <p:tags r:id="rId42"/>
              </p:custDataLst>
            </p:nvPr>
          </p:nvSpPr>
          <p:spPr>
            <a:xfrm>
              <a:off x="5257800" y="68992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53" name="Oval 52"/>
            <p:cNvSpPr/>
            <p:nvPr>
              <p:custDataLst>
                <p:tags r:id="rId43"/>
              </p:custDataLst>
            </p:nvPr>
          </p:nvSpPr>
          <p:spPr>
            <a:xfrm>
              <a:off x="5953125" y="549188"/>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54" name="Oval 53"/>
            <p:cNvSpPr/>
            <p:nvPr>
              <p:custDataLst>
                <p:tags r:id="rId44"/>
              </p:custDataLst>
            </p:nvPr>
          </p:nvSpPr>
          <p:spPr>
            <a:xfrm>
              <a:off x="6162675" y="842320"/>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grpSp>
      <p:sp>
        <p:nvSpPr>
          <p:cNvPr id="57" name="TextBox 56"/>
          <p:cNvSpPr txBox="1"/>
          <p:nvPr>
            <p:custDataLst>
              <p:tags r:id="rId3"/>
            </p:custDataLst>
          </p:nvPr>
        </p:nvSpPr>
        <p:spPr>
          <a:xfrm>
            <a:off x="791074" y="2328118"/>
            <a:ext cx="1029804" cy="338554"/>
          </a:xfrm>
          <a:prstGeom prst="rect">
            <a:avLst/>
          </a:prstGeom>
          <a:noFill/>
          <a:ln>
            <a:noFill/>
          </a:ln>
        </p:spPr>
        <p:txBody>
          <a:bodyPr wrap="square" rtlCol="0">
            <a:spAutoFit/>
          </a:bodyPr>
          <a:lstStyle/>
          <a:p>
            <a:pPr algn="ctr"/>
            <a:r>
              <a:rPr lang="en-US" sz="1600" dirty="0" smtClean="0">
                <a:latin typeface="Trebuchet MS" pitchFamily="34" charset="0"/>
              </a:rPr>
              <a:t>Dalton</a:t>
            </a:r>
            <a:endParaRPr lang="en-US" sz="1600" dirty="0">
              <a:latin typeface="Trebuchet MS" pitchFamily="34" charset="0"/>
            </a:endParaRPr>
          </a:p>
        </p:txBody>
      </p:sp>
      <p:sp>
        <p:nvSpPr>
          <p:cNvPr id="59" name="TextBox 58">
            <a:hlinkClick r:id="rId65" action="ppaction://hlinksldjump"/>
          </p:cNvPr>
          <p:cNvSpPr txBox="1"/>
          <p:nvPr>
            <p:custDataLst>
              <p:tags r:id="rId4"/>
            </p:custDataLst>
          </p:nvPr>
        </p:nvSpPr>
        <p:spPr>
          <a:xfrm>
            <a:off x="2860128" y="2328118"/>
            <a:ext cx="1161603" cy="338554"/>
          </a:xfrm>
          <a:prstGeom prst="rect">
            <a:avLst/>
          </a:prstGeom>
          <a:noFill/>
          <a:ln>
            <a:noFill/>
          </a:ln>
        </p:spPr>
        <p:txBody>
          <a:bodyPr wrap="square" rtlCol="0">
            <a:spAutoFit/>
          </a:bodyPr>
          <a:lstStyle/>
          <a:p>
            <a:pPr algn="ctr"/>
            <a:r>
              <a:rPr lang="en-US" sz="1600" dirty="0" smtClean="0">
                <a:latin typeface="Trebuchet MS" pitchFamily="34" charset="0"/>
              </a:rPr>
              <a:t>Thomson</a:t>
            </a:r>
            <a:endParaRPr lang="en-US" sz="1600" dirty="0">
              <a:latin typeface="Trebuchet MS" pitchFamily="34" charset="0"/>
            </a:endParaRPr>
          </a:p>
        </p:txBody>
      </p:sp>
      <p:sp>
        <p:nvSpPr>
          <p:cNvPr id="60" name="TextBox 59"/>
          <p:cNvSpPr txBox="1"/>
          <p:nvPr>
            <p:custDataLst>
              <p:tags r:id="rId5"/>
            </p:custDataLst>
          </p:nvPr>
        </p:nvSpPr>
        <p:spPr>
          <a:xfrm>
            <a:off x="5059235" y="2308784"/>
            <a:ext cx="1425881" cy="338554"/>
          </a:xfrm>
          <a:prstGeom prst="rect">
            <a:avLst/>
          </a:prstGeom>
          <a:noFill/>
          <a:ln>
            <a:noFill/>
          </a:ln>
        </p:spPr>
        <p:txBody>
          <a:bodyPr wrap="square" rtlCol="0">
            <a:spAutoFit/>
          </a:bodyPr>
          <a:lstStyle/>
          <a:p>
            <a:pPr algn="ctr"/>
            <a:r>
              <a:rPr lang="en-US" sz="1600" dirty="0" smtClean="0">
                <a:latin typeface="Trebuchet MS" pitchFamily="34" charset="0"/>
              </a:rPr>
              <a:t>Rutherford</a:t>
            </a:r>
            <a:endParaRPr lang="en-US" sz="1600" dirty="0">
              <a:latin typeface="Trebuchet MS" pitchFamily="34" charset="0"/>
            </a:endParaRPr>
          </a:p>
        </p:txBody>
      </p:sp>
      <p:sp>
        <p:nvSpPr>
          <p:cNvPr id="61" name="TextBox 60"/>
          <p:cNvSpPr txBox="1"/>
          <p:nvPr>
            <p:custDataLst>
              <p:tags r:id="rId6"/>
            </p:custDataLst>
          </p:nvPr>
        </p:nvSpPr>
        <p:spPr>
          <a:xfrm>
            <a:off x="7419726" y="2328118"/>
            <a:ext cx="1161603" cy="338554"/>
          </a:xfrm>
          <a:prstGeom prst="rect">
            <a:avLst/>
          </a:prstGeom>
          <a:noFill/>
          <a:ln>
            <a:noFill/>
          </a:ln>
        </p:spPr>
        <p:txBody>
          <a:bodyPr wrap="square" rtlCol="0">
            <a:spAutoFit/>
          </a:bodyPr>
          <a:lstStyle/>
          <a:p>
            <a:pPr algn="ctr"/>
            <a:r>
              <a:rPr lang="en-US" sz="1600" dirty="0" smtClean="0">
                <a:latin typeface="Trebuchet MS" pitchFamily="34" charset="0"/>
              </a:rPr>
              <a:t>Bohr</a:t>
            </a:r>
            <a:endParaRPr lang="en-US" sz="1600" dirty="0">
              <a:latin typeface="Trebuchet MS" pitchFamily="34" charset="0"/>
            </a:endParaRPr>
          </a:p>
        </p:txBody>
      </p:sp>
      <p:grpSp>
        <p:nvGrpSpPr>
          <p:cNvPr id="6" name="Group 5"/>
          <p:cNvGrpSpPr/>
          <p:nvPr/>
        </p:nvGrpSpPr>
        <p:grpSpPr>
          <a:xfrm>
            <a:off x="7336464" y="1038478"/>
            <a:ext cx="1274135" cy="1322268"/>
            <a:chOff x="7239000" y="304800"/>
            <a:chExt cx="1371600" cy="1423415"/>
          </a:xfrm>
        </p:grpSpPr>
        <p:sp>
          <p:nvSpPr>
            <p:cNvPr id="27" name="Oval 26"/>
            <p:cNvSpPr/>
            <p:nvPr>
              <p:custDataLst>
                <p:tags r:id="rId9"/>
              </p:custDataLst>
            </p:nvPr>
          </p:nvSpPr>
          <p:spPr>
            <a:xfrm>
              <a:off x="7813395" y="1056975"/>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28" name="Oval 27"/>
            <p:cNvSpPr/>
            <p:nvPr>
              <p:custDataLst>
                <p:tags r:id="rId10"/>
              </p:custDataLst>
            </p:nvPr>
          </p:nvSpPr>
          <p:spPr>
            <a:xfrm>
              <a:off x="7781925" y="870895"/>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29" name="Oval 28"/>
            <p:cNvSpPr/>
            <p:nvPr>
              <p:custDataLst>
                <p:tags r:id="rId11"/>
              </p:custDataLst>
            </p:nvPr>
          </p:nvSpPr>
          <p:spPr>
            <a:xfrm>
              <a:off x="7934325" y="1023295"/>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30" name="Oval 29"/>
            <p:cNvSpPr/>
            <p:nvPr>
              <p:custDataLst>
                <p:tags r:id="rId12"/>
              </p:custDataLst>
            </p:nvPr>
          </p:nvSpPr>
          <p:spPr>
            <a:xfrm>
              <a:off x="7973950" y="991029"/>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31" name="Oval 30"/>
            <p:cNvSpPr/>
            <p:nvPr>
              <p:custDataLst>
                <p:tags r:id="rId13"/>
              </p:custDataLst>
            </p:nvPr>
          </p:nvSpPr>
          <p:spPr>
            <a:xfrm>
              <a:off x="7934325" y="870895"/>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32" name="Oval 31"/>
            <p:cNvSpPr/>
            <p:nvPr>
              <p:custDataLst>
                <p:tags r:id="rId14"/>
              </p:custDataLst>
            </p:nvPr>
          </p:nvSpPr>
          <p:spPr>
            <a:xfrm>
              <a:off x="7724775" y="966145"/>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33" name="Oval 32"/>
            <p:cNvSpPr/>
            <p:nvPr>
              <p:custDataLst>
                <p:tags r:id="rId15"/>
              </p:custDataLst>
            </p:nvPr>
          </p:nvSpPr>
          <p:spPr>
            <a:xfrm>
              <a:off x="7848600" y="991029"/>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34" name="Oval 33"/>
            <p:cNvSpPr/>
            <p:nvPr>
              <p:custDataLst>
                <p:tags r:id="rId16"/>
              </p:custDataLst>
            </p:nvPr>
          </p:nvSpPr>
          <p:spPr>
            <a:xfrm>
              <a:off x="7848600" y="813745"/>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35" name="Oval 34"/>
            <p:cNvSpPr/>
            <p:nvPr>
              <p:custDataLst>
                <p:tags r:id="rId17"/>
              </p:custDataLst>
            </p:nvPr>
          </p:nvSpPr>
          <p:spPr>
            <a:xfrm>
              <a:off x="7467600" y="54803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custDataLst>
                <p:tags r:id="rId18"/>
              </p:custDataLst>
            </p:nvPr>
          </p:nvSpPr>
          <p:spPr>
            <a:xfrm>
              <a:off x="7239000" y="319430"/>
              <a:ext cx="13716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custDataLst>
                <p:tags r:id="rId19"/>
              </p:custDataLst>
            </p:nvPr>
          </p:nvSpPr>
          <p:spPr>
            <a:xfrm>
              <a:off x="7964805" y="500524"/>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custDataLst>
                <p:tags r:id="rId20"/>
              </p:custDataLst>
            </p:nvPr>
          </p:nvSpPr>
          <p:spPr>
            <a:xfrm>
              <a:off x="7800975" y="14062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custDataLst>
                <p:tags r:id="rId21"/>
              </p:custDataLst>
            </p:nvPr>
          </p:nvSpPr>
          <p:spPr>
            <a:xfrm>
              <a:off x="7953375" y="163677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custDataLst>
                <p:tags r:id="rId22"/>
              </p:custDataLst>
            </p:nvPr>
          </p:nvSpPr>
          <p:spPr>
            <a:xfrm>
              <a:off x="8442960" y="135697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custDataLst>
                <p:tags r:id="rId23"/>
              </p:custDataLst>
            </p:nvPr>
          </p:nvSpPr>
          <p:spPr>
            <a:xfrm>
              <a:off x="8442960" y="57729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custDataLst>
                <p:tags r:id="rId24"/>
              </p:custDataLst>
            </p:nvPr>
          </p:nvSpPr>
          <p:spPr>
            <a:xfrm>
              <a:off x="7696200" y="3048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p:cNvSpPr/>
            <p:nvPr>
              <p:custDataLst>
                <p:tags r:id="rId25"/>
              </p:custDataLst>
            </p:nvPr>
          </p:nvSpPr>
          <p:spPr>
            <a:xfrm>
              <a:off x="7260945" y="65044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custDataLst>
                <p:tags r:id="rId26"/>
              </p:custDataLst>
            </p:nvPr>
          </p:nvSpPr>
          <p:spPr>
            <a:xfrm>
              <a:off x="7315200" y="134965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31" name="Picture 7" descr="http://abyss.uoregon.edu/~js/images/rutherford_exp.gif"/>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5343525" y="3581400"/>
            <a:ext cx="3419475" cy="28670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2133600" y="3103497"/>
            <a:ext cx="3942856" cy="206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http://mail.colonial.net/~hkaiter/astronomyimages1011/hydrogen_emis_spect.jpg"/>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4437529" y="2573091"/>
            <a:ext cx="4706471"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upload.wikimedia.org/wikipedia/commons/9/97/A_New_System_of_Chemical_Philosophy_fp.jpg"/>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228600" y="2819400"/>
            <a:ext cx="2006600" cy="3585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custDataLst>
              <p:tags r:id="rId7"/>
            </p:custDataLst>
          </p:nvPr>
        </p:nvSpPr>
        <p:spPr>
          <a:xfrm>
            <a:off x="2222205" y="5866967"/>
            <a:ext cx="6772939" cy="938719"/>
          </a:xfrm>
          <a:prstGeom prst="rect">
            <a:avLst/>
          </a:prstGeom>
          <a:noFill/>
          <a:ln>
            <a:noFill/>
          </a:ln>
        </p:spPr>
        <p:txBody>
          <a:bodyPr wrap="square" rtlCol="0">
            <a:spAutoFit/>
          </a:bodyPr>
          <a:lstStyle/>
          <a:p>
            <a:r>
              <a:rPr lang="en-US" sz="1100" dirty="0" smtClean="0">
                <a:latin typeface="Trebuchet MS" pitchFamily="34" charset="0"/>
              </a:rPr>
              <a:t>Image sources:</a:t>
            </a:r>
          </a:p>
          <a:p>
            <a:r>
              <a:rPr lang="en-US" sz="1100" dirty="0" smtClean="0">
                <a:latin typeface="Trebuchet MS" pitchFamily="34" charset="0"/>
                <a:hlinkClick r:id="rId70"/>
              </a:rPr>
              <a:t>http</a:t>
            </a:r>
            <a:r>
              <a:rPr lang="en-US" sz="1100" dirty="0">
                <a:latin typeface="Trebuchet MS" pitchFamily="34" charset="0"/>
                <a:hlinkClick r:id="rId70"/>
              </a:rPr>
              <a:t>://</a:t>
            </a:r>
            <a:r>
              <a:rPr lang="en-US" sz="1100" dirty="0" smtClean="0">
                <a:latin typeface="Trebuchet MS" pitchFamily="34" charset="0"/>
                <a:hlinkClick r:id="rId70"/>
              </a:rPr>
              <a:t>library.thinkquest.org/13394/angielsk/athompd.html</a:t>
            </a:r>
            <a:endParaRPr lang="en-US" sz="1100" dirty="0" smtClean="0">
              <a:latin typeface="Trebuchet MS" pitchFamily="34" charset="0"/>
            </a:endParaRPr>
          </a:p>
          <a:p>
            <a:r>
              <a:rPr lang="en-US" sz="1100" dirty="0">
                <a:latin typeface="Trebuchet MS" pitchFamily="34" charset="0"/>
                <a:hlinkClick r:id="rId71"/>
              </a:rPr>
              <a:t>http://abyss.uoregon.edu/~</a:t>
            </a:r>
            <a:r>
              <a:rPr lang="en-US" sz="1100" dirty="0" smtClean="0">
                <a:latin typeface="Trebuchet MS" pitchFamily="34" charset="0"/>
                <a:hlinkClick r:id="rId71"/>
              </a:rPr>
              <a:t>js/21st_century_science/lectures/lec11.html</a:t>
            </a:r>
            <a:r>
              <a:rPr lang="en-US" sz="1100" dirty="0" smtClean="0">
                <a:latin typeface="Trebuchet MS" pitchFamily="34" charset="0"/>
              </a:rPr>
              <a:t> </a:t>
            </a:r>
          </a:p>
          <a:p>
            <a:r>
              <a:rPr lang="en-US" sz="1100" dirty="0">
                <a:latin typeface="Trebuchet MS" pitchFamily="34" charset="0"/>
                <a:hlinkClick r:id="rId72"/>
              </a:rPr>
              <a:t>http://mail.colonial.net/~</a:t>
            </a:r>
            <a:r>
              <a:rPr lang="en-US" sz="1100" dirty="0" smtClean="0">
                <a:latin typeface="Trebuchet MS" pitchFamily="34" charset="0"/>
                <a:hlinkClick r:id="rId72"/>
              </a:rPr>
              <a:t>hkaiter/astronomyimages1011/hydrogen_emis_spect.jpg</a:t>
            </a:r>
            <a:endParaRPr lang="en-US" sz="1100" dirty="0" smtClean="0">
              <a:latin typeface="Trebuchet MS" pitchFamily="34" charset="0"/>
            </a:endParaRPr>
          </a:p>
          <a:p>
            <a:r>
              <a:rPr lang="en-US" sz="1100" dirty="0">
                <a:latin typeface="Trebuchet MS" pitchFamily="34" charset="0"/>
                <a:hlinkClick r:id="rId73"/>
              </a:rPr>
              <a:t>http://</a:t>
            </a:r>
            <a:r>
              <a:rPr lang="en-US" sz="1100" dirty="0" smtClean="0">
                <a:latin typeface="Trebuchet MS" pitchFamily="34" charset="0"/>
                <a:hlinkClick r:id="rId73"/>
              </a:rPr>
              <a:t>upload.wikimedia.org/wikipedia/commons/9/97/A_New_System_of_Chemical_Philosophy_fp.jpg</a:t>
            </a:r>
            <a:endParaRPr lang="en-US" sz="1100" dirty="0">
              <a:latin typeface="Trebuchet MS" pitchFamily="34" charset="0"/>
            </a:endParaRPr>
          </a:p>
        </p:txBody>
      </p:sp>
      <p:sp>
        <p:nvSpPr>
          <p:cNvPr id="70" name="Title 69"/>
          <p:cNvSpPr>
            <a:spLocks noGrp="1"/>
          </p:cNvSpPr>
          <p:nvPr>
            <p:ph type="title"/>
            <p:custDataLst>
              <p:tags r:id="rId8"/>
            </p:custDataLst>
          </p:nvPr>
        </p:nvSpPr>
        <p:spPr/>
        <p:txBody>
          <a:bodyPr/>
          <a:lstStyle/>
          <a:p>
            <a:r>
              <a:rPr lang="en-US" dirty="0" smtClean="0"/>
              <a:t>Various Models of the Atom</a:t>
            </a:r>
            <a:endParaRPr lang="en-US" dirty="0"/>
          </a:p>
        </p:txBody>
      </p:sp>
    </p:spTree>
    <p:custDataLst>
      <p:tags r:id="rId1"/>
    </p:custDataLst>
    <p:extLst>
      <p:ext uri="{BB962C8B-B14F-4D97-AF65-F5344CB8AC3E}">
        <p14:creationId xmlns:p14="http://schemas.microsoft.com/office/powerpoint/2010/main" val="41337302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29"/>
                                        </p:tgtEl>
                                        <p:attrNameLst>
                                          <p:attrName>style.visibility</p:attrName>
                                        </p:attrNameLst>
                                      </p:cBhvr>
                                      <p:to>
                                        <p:strVal val="visible"/>
                                      </p:to>
                                    </p:set>
                                    <p:animEffect transition="in" filter="fade">
                                      <p:cBhvr>
                                        <p:cTn id="26" dur="500"/>
                                        <p:tgtEl>
                                          <p:spTgt spid="10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31"/>
                                        </p:tgtEl>
                                        <p:attrNameLst>
                                          <p:attrName>style.visibility</p:attrName>
                                        </p:attrNameLst>
                                      </p:cBhvr>
                                      <p:to>
                                        <p:strVal val="visible"/>
                                      </p:to>
                                    </p:set>
                                    <p:animEffect transition="in" filter="fade">
                                      <p:cBhvr>
                                        <p:cTn id="38" dur="500"/>
                                        <p:tgtEl>
                                          <p:spTgt spid="10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par>
                                <p:cTn id="44" presetID="10"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032"/>
                                        </p:tgtEl>
                                        <p:attrNameLst>
                                          <p:attrName>style.visibility</p:attrName>
                                        </p:attrNameLst>
                                      </p:cBhvr>
                                      <p:to>
                                        <p:strVal val="visible"/>
                                      </p:to>
                                    </p:set>
                                    <p:animEffect transition="in" filter="fade">
                                      <p:cBhvr>
                                        <p:cTn id="50" dur="500"/>
                                        <p:tgtEl>
                                          <p:spTgt spid="103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7" grpId="0"/>
      <p:bldP spid="59" grpId="0"/>
      <p:bldP spid="60" grpId="0"/>
      <p:bldP spid="61"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319213"/>
            <a:ext cx="7162800"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custDataLst>
              <p:tags r:id="rId2"/>
            </p:custDataLst>
          </p:nvPr>
        </p:nvSpPr>
        <p:spPr>
          <a:xfrm>
            <a:off x="4552098" y="3276600"/>
            <a:ext cx="458052" cy="17526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custDataLst>
              <p:tags r:id="rId3"/>
            </p:custDataLst>
          </p:nvPr>
        </p:nvSpPr>
        <p:spPr/>
        <p:txBody>
          <a:bodyPr/>
          <a:lstStyle/>
          <a:p>
            <a:r>
              <a:rPr lang="en-US" dirty="0" smtClean="0"/>
              <a:t>Real Spectrum</a:t>
            </a:r>
            <a:endParaRPr lang="en-US" dirty="0"/>
          </a:p>
        </p:txBody>
      </p:sp>
    </p:spTree>
    <p:custDataLst>
      <p:tags r:id="rId1"/>
    </p:custDataLst>
    <p:extLst>
      <p:ext uri="{BB962C8B-B14F-4D97-AF65-F5344CB8AC3E}">
        <p14:creationId xmlns:p14="http://schemas.microsoft.com/office/powerpoint/2010/main" val="4068000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val 1"/>
          <p:cNvSpPr>
            <a:spLocks noChangeAspect="1"/>
          </p:cNvSpPr>
          <p:nvPr>
            <p:custDataLst>
              <p:tags r:id="rId2"/>
            </p:custDataLst>
          </p:nvPr>
        </p:nvSpPr>
        <p:spPr>
          <a:xfrm>
            <a:off x="4363693" y="2974625"/>
            <a:ext cx="359195" cy="350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9144" tIns="0" rIns="0" bIns="0" rtlCol="0" anchor="ctr"/>
          <a:lstStyle/>
          <a:p>
            <a:pPr algn="ctr"/>
            <a:r>
              <a:rPr lang="en-US" sz="1100" dirty="0" smtClean="0"/>
              <a:t>11+</a:t>
            </a:r>
            <a:endParaRPr lang="en-US" sz="1100" dirty="0"/>
          </a:p>
        </p:txBody>
      </p:sp>
      <p:sp>
        <p:nvSpPr>
          <p:cNvPr id="3" name="Oval 2"/>
          <p:cNvSpPr/>
          <p:nvPr>
            <p:custDataLst>
              <p:tags r:id="rId3"/>
            </p:custDataLst>
          </p:nvPr>
        </p:nvSpPr>
        <p:spPr>
          <a:xfrm>
            <a:off x="4152519" y="2773320"/>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custDataLst>
              <p:tags r:id="rId4"/>
            </p:custDataLst>
          </p:nvPr>
        </p:nvSpPr>
        <p:spPr>
          <a:xfrm>
            <a:off x="3695319" y="2319168"/>
            <a:ext cx="1673352" cy="1673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custDataLst>
              <p:tags r:id="rId5"/>
            </p:custDataLst>
          </p:nvPr>
        </p:nvSpPr>
        <p:spPr>
          <a:xfrm>
            <a:off x="3923919" y="2544720"/>
            <a:ext cx="1216152" cy="1216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custDataLst>
              <p:tags r:id="rId6"/>
            </p:custDataLst>
          </p:nvPr>
        </p:nvSpPr>
        <p:spPr>
          <a:xfrm>
            <a:off x="4684395" y="277332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7" name="Oval 6"/>
          <p:cNvSpPr/>
          <p:nvPr>
            <p:custDataLst>
              <p:tags r:id="rId7"/>
            </p:custDataLst>
          </p:nvPr>
        </p:nvSpPr>
        <p:spPr>
          <a:xfrm>
            <a:off x="4303395" y="25294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8" name="Oval 7"/>
          <p:cNvSpPr/>
          <p:nvPr>
            <p:custDataLst>
              <p:tags r:id="rId8"/>
            </p:custDataLst>
          </p:nvPr>
        </p:nvSpPr>
        <p:spPr>
          <a:xfrm>
            <a:off x="3922395" y="28342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9" name="Oval 8"/>
          <p:cNvSpPr/>
          <p:nvPr>
            <p:custDataLst>
              <p:tags r:id="rId9"/>
            </p:custDataLst>
          </p:nvPr>
        </p:nvSpPr>
        <p:spPr>
          <a:xfrm>
            <a:off x="3922395" y="3367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0" name="Oval 9"/>
          <p:cNvSpPr/>
          <p:nvPr>
            <p:custDataLst>
              <p:tags r:id="rId10"/>
            </p:custDataLst>
          </p:nvPr>
        </p:nvSpPr>
        <p:spPr>
          <a:xfrm>
            <a:off x="4288155" y="36724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1" name="Oval 10"/>
          <p:cNvSpPr/>
          <p:nvPr>
            <p:custDataLst>
              <p:tags r:id="rId11"/>
            </p:custDataLst>
          </p:nvPr>
        </p:nvSpPr>
        <p:spPr>
          <a:xfrm>
            <a:off x="4821555" y="361152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2" name="Oval 11"/>
          <p:cNvSpPr/>
          <p:nvPr>
            <p:custDataLst>
              <p:tags r:id="rId12"/>
            </p:custDataLst>
          </p:nvPr>
        </p:nvSpPr>
        <p:spPr>
          <a:xfrm>
            <a:off x="5065395" y="330672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3" name="Oval 12"/>
          <p:cNvSpPr/>
          <p:nvPr>
            <p:custDataLst>
              <p:tags r:id="rId13"/>
            </p:custDataLst>
          </p:nvPr>
        </p:nvSpPr>
        <p:spPr>
          <a:xfrm>
            <a:off x="5065395" y="292572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4" name="Oval 13"/>
          <p:cNvSpPr/>
          <p:nvPr>
            <p:custDataLst>
              <p:tags r:id="rId14"/>
            </p:custDataLst>
          </p:nvPr>
        </p:nvSpPr>
        <p:spPr>
          <a:xfrm>
            <a:off x="4821555" y="26056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5" name="Oval 14"/>
          <p:cNvSpPr/>
          <p:nvPr>
            <p:custDataLst>
              <p:tags r:id="rId15"/>
            </p:custDataLst>
          </p:nvPr>
        </p:nvSpPr>
        <p:spPr>
          <a:xfrm>
            <a:off x="5127040" y="2559923"/>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6" name="Oval 15"/>
          <p:cNvSpPr/>
          <p:nvPr>
            <p:custDataLst>
              <p:tags r:id="rId16"/>
            </p:custDataLst>
          </p:nvPr>
        </p:nvSpPr>
        <p:spPr>
          <a:xfrm>
            <a:off x="4303395" y="344388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7" name="Right Arrow 16"/>
          <p:cNvSpPr/>
          <p:nvPr>
            <p:custDataLst>
              <p:tags r:id="rId17"/>
            </p:custDataLst>
          </p:nvPr>
        </p:nvSpPr>
        <p:spPr>
          <a:xfrm>
            <a:off x="1846289" y="3184800"/>
            <a:ext cx="2436876"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r>
              <a:rPr lang="el-GR" dirty="0" smtClean="0"/>
              <a:t>ν</a:t>
            </a:r>
            <a:endParaRPr lang="en-US" dirty="0"/>
          </a:p>
        </p:txBody>
      </p:sp>
      <p:sp>
        <p:nvSpPr>
          <p:cNvPr id="35" name="Right Arrow 34"/>
          <p:cNvSpPr/>
          <p:nvPr>
            <p:custDataLst>
              <p:tags r:id="rId18"/>
            </p:custDataLst>
          </p:nvPr>
        </p:nvSpPr>
        <p:spPr>
          <a:xfrm rot="18758053">
            <a:off x="4314538" y="2821359"/>
            <a:ext cx="1246342" cy="4681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r>
              <a:rPr lang="el-GR" dirty="0" smtClean="0"/>
              <a:t>ν</a:t>
            </a:r>
            <a:endParaRPr lang="en-US" dirty="0"/>
          </a:p>
        </p:txBody>
      </p:sp>
      <p:sp>
        <p:nvSpPr>
          <p:cNvPr id="19" name="Title 18"/>
          <p:cNvSpPr>
            <a:spLocks noGrp="1"/>
          </p:cNvSpPr>
          <p:nvPr>
            <p:ph type="title"/>
            <p:custDataLst>
              <p:tags r:id="rId19"/>
            </p:custDataLst>
          </p:nvPr>
        </p:nvSpPr>
        <p:spPr/>
        <p:txBody>
          <a:bodyPr/>
          <a:lstStyle/>
          <a:p>
            <a:r>
              <a:rPr lang="en-US" dirty="0" smtClean="0"/>
              <a:t>Auger Transitions</a:t>
            </a:r>
            <a:endParaRPr lang="en-US" dirty="0"/>
          </a:p>
        </p:txBody>
      </p:sp>
    </p:spTree>
    <p:custDataLst>
      <p:tags r:id="rId1"/>
    </p:custDataLst>
    <p:extLst>
      <p:ext uri="{BB962C8B-B14F-4D97-AF65-F5344CB8AC3E}">
        <p14:creationId xmlns:p14="http://schemas.microsoft.com/office/powerpoint/2010/main" val="4068000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1000"/>
                                        <p:tgtEl>
                                          <p:spTgt spid="17"/>
                                        </p:tgtEl>
                                      </p:cBhvr>
                                    </p:animEffect>
                                  </p:childTnLst>
                                </p:cTn>
                              </p:par>
                            </p:childTnLst>
                          </p:cTn>
                        </p:par>
                        <p:par>
                          <p:cTn id="55" fill="hold">
                            <p:stCondLst>
                              <p:cond delay="1000"/>
                            </p:stCondLst>
                            <p:childTnLst>
                              <p:par>
                                <p:cTn id="56" presetID="22" presetClass="exit" presetSubtype="8" fill="hold" grpId="1" nodeType="afterEffect">
                                  <p:stCondLst>
                                    <p:cond delay="0"/>
                                  </p:stCondLst>
                                  <p:childTnLst>
                                    <p:animEffect transition="out" filter="wipe(left)">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56" presetClass="path" presetSubtype="0" accel="50000" decel="50000" fill="hold" grpId="1" nodeType="withEffect">
                                  <p:stCondLst>
                                    <p:cond delay="0"/>
                                  </p:stCondLst>
                                  <p:childTnLst>
                                    <p:animMotion origin="layout" path="M -8.33333E-7 3.7037E-6 L 0.42448 -0.55324 " pathEditMode="relative" rAng="0" ptsTypes="AA">
                                      <p:cBhvr>
                                        <p:cTn id="60" dur="2000" fill="hold"/>
                                        <p:tgtEl>
                                          <p:spTgt spid="16"/>
                                        </p:tgtEl>
                                        <p:attrNameLst>
                                          <p:attrName>ppt_x</p:attrName>
                                          <p:attrName>ppt_y</p:attrName>
                                        </p:attrNameLst>
                                      </p:cBhvr>
                                      <p:rCtr x="21215" y="-27662"/>
                                    </p:animMotion>
                                  </p:childTnLst>
                                </p:cTn>
                              </p:par>
                            </p:childTnLst>
                          </p:cTn>
                        </p:par>
                        <p:par>
                          <p:cTn id="61" fill="hold">
                            <p:stCondLst>
                              <p:cond delay="3000"/>
                            </p:stCondLst>
                            <p:childTnLst>
                              <p:par>
                                <p:cTn id="62" presetID="35" presetClass="path" presetSubtype="0" accel="50000" decel="50000" fill="hold" grpId="1" nodeType="afterEffect">
                                  <p:stCondLst>
                                    <p:cond delay="0"/>
                                  </p:stCondLst>
                                  <p:childTnLst>
                                    <p:animMotion origin="layout" path="M -0.0066 0.00208 L -0.08333 0.01991 " pathEditMode="relative" rAng="0" ptsTypes="AA">
                                      <p:cBhvr>
                                        <p:cTn id="63" dur="2000" fill="hold"/>
                                        <p:tgtEl>
                                          <p:spTgt spid="12"/>
                                        </p:tgtEl>
                                        <p:attrNameLst>
                                          <p:attrName>ppt_x</p:attrName>
                                          <p:attrName>ppt_y</p:attrName>
                                        </p:attrNameLst>
                                      </p:cBhvr>
                                      <p:rCtr x="-3837" y="880"/>
                                    </p:animMotion>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1000"/>
                                        <p:tgtEl>
                                          <p:spTgt spid="35"/>
                                        </p:tgtEl>
                                      </p:cBhvr>
                                    </p:animEffect>
                                  </p:childTnLst>
                                </p:cTn>
                              </p:par>
                            </p:childTnLst>
                          </p:cTn>
                        </p:par>
                        <p:par>
                          <p:cTn id="68" fill="hold">
                            <p:stCondLst>
                              <p:cond delay="6000"/>
                            </p:stCondLst>
                            <p:childTnLst>
                              <p:par>
                                <p:cTn id="69" presetID="22" presetClass="exit" presetSubtype="8" fill="hold" grpId="1" nodeType="afterEffect">
                                  <p:stCondLst>
                                    <p:cond delay="0"/>
                                  </p:stCondLst>
                                  <p:childTnLst>
                                    <p:animEffect transition="out" filter="wipe(left)">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par>
                          <p:cTn id="72" fill="hold">
                            <p:stCondLst>
                              <p:cond delay="6500"/>
                            </p:stCondLst>
                            <p:childTnLst>
                              <p:par>
                                <p:cTn id="73" presetID="56" presetClass="path" presetSubtype="0" accel="50000" decel="50000" fill="hold" grpId="1" nodeType="afterEffect">
                                  <p:stCondLst>
                                    <p:cond delay="0"/>
                                  </p:stCondLst>
                                  <p:childTnLst>
                                    <p:animMotion origin="layout" path="M 5E-6 -1.11111E-6 L 0.31771 -0.41319 " pathEditMode="relative" rAng="0" ptsTypes="AA">
                                      <p:cBhvr>
                                        <p:cTn id="74" dur="2000" fill="hold"/>
                                        <p:tgtEl>
                                          <p:spTgt spid="15"/>
                                        </p:tgtEl>
                                        <p:attrNameLst>
                                          <p:attrName>ppt_x</p:attrName>
                                          <p:attrName>ppt_y</p:attrName>
                                        </p:attrNameLst>
                                      </p:cBhvr>
                                      <p:rCtr x="15885" y="-20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2" grpId="1" animBg="1"/>
      <p:bldP spid="13" grpId="0" animBg="1"/>
      <p:bldP spid="14" grpId="0" animBg="1"/>
      <p:bldP spid="15" grpId="0" animBg="1"/>
      <p:bldP spid="15" grpId="1" animBg="1"/>
      <p:bldP spid="16" grpId="0" animBg="1"/>
      <p:bldP spid="16" grpId="1" animBg="1"/>
      <p:bldP spid="17" grpId="0" animBg="1"/>
      <p:bldP spid="17" grpId="1" animBg="1"/>
      <p:bldP spid="35" grpId="0" animBg="1"/>
      <p:bldP spid="35"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0600" y="1319212"/>
            <a:ext cx="7162800"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custDataLst>
              <p:tags r:id="rId2"/>
            </p:custDataLst>
          </p:nvPr>
        </p:nvSpPr>
        <p:spPr>
          <a:xfrm>
            <a:off x="7315200" y="4267200"/>
            <a:ext cx="304800" cy="1118831"/>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custDataLst>
              <p:tags r:id="rId3"/>
            </p:custDataLst>
          </p:nvPr>
        </p:nvSpPr>
        <p:spPr>
          <a:xfrm>
            <a:off x="793017" y="1564944"/>
            <a:ext cx="529679" cy="3631763"/>
          </a:xfrm>
          <a:prstGeom prst="rect">
            <a:avLst/>
          </a:prstGeom>
          <a:solidFill>
            <a:schemeClr val="bg1"/>
          </a:solidFill>
        </p:spPr>
        <p:txBody>
          <a:bodyPr wrap="square" rtlCol="0">
            <a:spAutoFit/>
          </a:bodyPr>
          <a:lstStyle/>
          <a:p>
            <a:pPr algn="r">
              <a:lnSpc>
                <a:spcPts val="3100"/>
              </a:lnSpc>
            </a:pPr>
            <a:r>
              <a:rPr lang="en-US" b="1" dirty="0" smtClean="0"/>
              <a:t>4</a:t>
            </a:r>
          </a:p>
          <a:p>
            <a:pPr algn="r">
              <a:lnSpc>
                <a:spcPts val="3100"/>
              </a:lnSpc>
            </a:pPr>
            <a:r>
              <a:rPr lang="en-US" b="1" dirty="0" smtClean="0"/>
              <a:t>3.5</a:t>
            </a:r>
          </a:p>
          <a:p>
            <a:pPr algn="r">
              <a:lnSpc>
                <a:spcPts val="3100"/>
              </a:lnSpc>
            </a:pPr>
            <a:r>
              <a:rPr lang="en-US" b="1" dirty="0" smtClean="0"/>
              <a:t>3</a:t>
            </a:r>
          </a:p>
          <a:p>
            <a:pPr algn="r">
              <a:lnSpc>
                <a:spcPts val="3100"/>
              </a:lnSpc>
            </a:pPr>
            <a:r>
              <a:rPr lang="en-US" b="1" dirty="0" smtClean="0"/>
              <a:t>2.5</a:t>
            </a:r>
          </a:p>
          <a:p>
            <a:pPr algn="r">
              <a:lnSpc>
                <a:spcPts val="3100"/>
              </a:lnSpc>
            </a:pPr>
            <a:r>
              <a:rPr lang="en-US" b="1" dirty="0" smtClean="0"/>
              <a:t>2</a:t>
            </a:r>
          </a:p>
          <a:p>
            <a:pPr algn="r">
              <a:lnSpc>
                <a:spcPts val="3100"/>
              </a:lnSpc>
            </a:pPr>
            <a:r>
              <a:rPr lang="en-US" b="1" dirty="0" smtClean="0"/>
              <a:t>1.5</a:t>
            </a:r>
          </a:p>
          <a:p>
            <a:pPr algn="r">
              <a:lnSpc>
                <a:spcPts val="3100"/>
              </a:lnSpc>
            </a:pPr>
            <a:r>
              <a:rPr lang="en-US" b="1" dirty="0" smtClean="0"/>
              <a:t>1</a:t>
            </a:r>
          </a:p>
          <a:p>
            <a:pPr algn="r">
              <a:lnSpc>
                <a:spcPts val="3100"/>
              </a:lnSpc>
            </a:pPr>
            <a:r>
              <a:rPr lang="en-US" b="1" dirty="0" smtClean="0"/>
              <a:t>.5</a:t>
            </a:r>
          </a:p>
          <a:p>
            <a:pPr algn="r">
              <a:lnSpc>
                <a:spcPts val="3100"/>
              </a:lnSpc>
            </a:pPr>
            <a:r>
              <a:rPr lang="en-US" b="1" dirty="0" smtClean="0"/>
              <a:t>0</a:t>
            </a:r>
          </a:p>
        </p:txBody>
      </p:sp>
      <p:sp>
        <p:nvSpPr>
          <p:cNvPr id="6" name="Rectangle 5"/>
          <p:cNvSpPr/>
          <p:nvPr>
            <p:custDataLst>
              <p:tags r:id="rId4"/>
            </p:custDataLst>
          </p:nvPr>
        </p:nvSpPr>
        <p:spPr>
          <a:xfrm>
            <a:off x="1311015" y="1295400"/>
            <a:ext cx="51778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custDataLst>
              <p:tags r:id="rId5"/>
            </p:custDataLst>
          </p:nvPr>
        </p:nvSpPr>
        <p:spPr>
          <a:xfrm rot="16200000">
            <a:off x="-634484" y="3225285"/>
            <a:ext cx="2552702" cy="369332"/>
          </a:xfrm>
          <a:prstGeom prst="rect">
            <a:avLst/>
          </a:prstGeom>
          <a:solidFill>
            <a:schemeClr val="bg1"/>
          </a:solidFill>
        </p:spPr>
        <p:txBody>
          <a:bodyPr wrap="square" rtlCol="0">
            <a:spAutoFit/>
          </a:bodyPr>
          <a:lstStyle/>
          <a:p>
            <a:pPr algn="ctr"/>
            <a:r>
              <a:rPr lang="en-US" b="1" dirty="0" smtClean="0"/>
              <a:t>Intensity (x10</a:t>
            </a:r>
            <a:r>
              <a:rPr lang="en-US" b="1" baseline="30000" dirty="0"/>
              <a:t>5</a:t>
            </a:r>
            <a:r>
              <a:rPr lang="en-US" b="1" dirty="0" smtClean="0"/>
              <a:t> counts/s)</a:t>
            </a:r>
            <a:endParaRPr lang="en-US" b="1" dirty="0"/>
          </a:p>
        </p:txBody>
      </p:sp>
      <p:sp>
        <p:nvSpPr>
          <p:cNvPr id="8" name="Title 7"/>
          <p:cNvSpPr>
            <a:spLocks noGrp="1"/>
          </p:cNvSpPr>
          <p:nvPr>
            <p:ph type="title"/>
            <p:custDataLst>
              <p:tags r:id="rId6"/>
            </p:custDataLst>
          </p:nvPr>
        </p:nvSpPr>
        <p:spPr/>
        <p:txBody>
          <a:bodyPr/>
          <a:lstStyle/>
          <a:p>
            <a:r>
              <a:rPr lang="en-US" dirty="0" smtClean="0"/>
              <a:t>Real Spectrum</a:t>
            </a:r>
            <a:endParaRPr lang="en-US" dirty="0"/>
          </a:p>
        </p:txBody>
      </p:sp>
    </p:spTree>
    <p:custDataLst>
      <p:tags r:id="rId1"/>
    </p:custDataLst>
    <p:extLst>
      <p:ext uri="{BB962C8B-B14F-4D97-AF65-F5344CB8AC3E}">
        <p14:creationId xmlns:p14="http://schemas.microsoft.com/office/powerpoint/2010/main" val="4068000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5838" y="1290638"/>
            <a:ext cx="7172325"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custDataLst>
              <p:tags r:id="rId2"/>
            </p:custDataLst>
          </p:nvPr>
        </p:nvSpPr>
        <p:spPr>
          <a:xfrm>
            <a:off x="5037446" y="1752600"/>
            <a:ext cx="458052" cy="3102591"/>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custDataLst>
              <p:tags r:id="rId3"/>
            </p:custDataLst>
          </p:nvPr>
        </p:nvSpPr>
        <p:spPr>
          <a:xfrm>
            <a:off x="2057400" y="2971800"/>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custDataLst>
              <p:tags r:id="rId4"/>
            </p:custDataLst>
          </p:nvPr>
        </p:nvSpPr>
        <p:spPr>
          <a:xfrm>
            <a:off x="6477000" y="4363872"/>
            <a:ext cx="304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custDataLst>
              <p:tags r:id="rId5"/>
            </p:custDataLst>
          </p:nvPr>
        </p:nvSpPr>
        <p:spPr>
          <a:xfrm>
            <a:off x="781336" y="1840380"/>
            <a:ext cx="529679" cy="3413755"/>
          </a:xfrm>
          <a:prstGeom prst="rect">
            <a:avLst/>
          </a:prstGeom>
          <a:solidFill>
            <a:schemeClr val="bg1"/>
          </a:solidFill>
        </p:spPr>
        <p:txBody>
          <a:bodyPr wrap="square" rtlCol="0">
            <a:spAutoFit/>
          </a:bodyPr>
          <a:lstStyle/>
          <a:p>
            <a:pPr algn="r">
              <a:lnSpc>
                <a:spcPts val="3700"/>
              </a:lnSpc>
            </a:pPr>
            <a:r>
              <a:rPr lang="en-US" b="1" dirty="0" smtClean="0"/>
              <a:t>6</a:t>
            </a:r>
          </a:p>
          <a:p>
            <a:pPr algn="r">
              <a:lnSpc>
                <a:spcPts val="3700"/>
              </a:lnSpc>
            </a:pPr>
            <a:r>
              <a:rPr lang="en-US" b="1" dirty="0" smtClean="0"/>
              <a:t>5</a:t>
            </a:r>
          </a:p>
          <a:p>
            <a:pPr algn="r">
              <a:lnSpc>
                <a:spcPts val="3700"/>
              </a:lnSpc>
            </a:pPr>
            <a:r>
              <a:rPr lang="en-US" b="1" dirty="0" smtClean="0"/>
              <a:t>4</a:t>
            </a:r>
          </a:p>
          <a:p>
            <a:pPr algn="r">
              <a:lnSpc>
                <a:spcPts val="3700"/>
              </a:lnSpc>
            </a:pPr>
            <a:r>
              <a:rPr lang="en-US" b="1" dirty="0" smtClean="0"/>
              <a:t>3</a:t>
            </a:r>
          </a:p>
          <a:p>
            <a:pPr algn="r">
              <a:lnSpc>
                <a:spcPts val="3700"/>
              </a:lnSpc>
            </a:pPr>
            <a:r>
              <a:rPr lang="en-US" b="1" dirty="0" smtClean="0"/>
              <a:t>2</a:t>
            </a:r>
          </a:p>
          <a:p>
            <a:pPr algn="r">
              <a:lnSpc>
                <a:spcPts val="3700"/>
              </a:lnSpc>
            </a:pPr>
            <a:r>
              <a:rPr lang="en-US" b="1" dirty="0" smtClean="0"/>
              <a:t>1</a:t>
            </a:r>
          </a:p>
          <a:p>
            <a:pPr algn="r">
              <a:lnSpc>
                <a:spcPts val="3700"/>
              </a:lnSpc>
            </a:pPr>
            <a:r>
              <a:rPr lang="en-US" b="1" dirty="0"/>
              <a:t>0</a:t>
            </a:r>
            <a:endParaRPr lang="en-US" b="1" dirty="0" smtClean="0"/>
          </a:p>
        </p:txBody>
      </p:sp>
      <p:sp>
        <p:nvSpPr>
          <p:cNvPr id="9" name="Rectangle 8"/>
          <p:cNvSpPr/>
          <p:nvPr>
            <p:custDataLst>
              <p:tags r:id="rId6"/>
            </p:custDataLst>
          </p:nvPr>
        </p:nvSpPr>
        <p:spPr>
          <a:xfrm>
            <a:off x="1311015" y="1268104"/>
            <a:ext cx="51778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custDataLst>
              <p:tags r:id="rId7"/>
            </p:custDataLst>
          </p:nvPr>
        </p:nvSpPr>
        <p:spPr>
          <a:xfrm rot="16200000">
            <a:off x="-546617" y="3225285"/>
            <a:ext cx="2552702" cy="369332"/>
          </a:xfrm>
          <a:prstGeom prst="rect">
            <a:avLst/>
          </a:prstGeom>
          <a:solidFill>
            <a:schemeClr val="bg1"/>
          </a:solidFill>
        </p:spPr>
        <p:txBody>
          <a:bodyPr wrap="square" rtlCol="0">
            <a:spAutoFit/>
          </a:bodyPr>
          <a:lstStyle/>
          <a:p>
            <a:pPr algn="ctr"/>
            <a:r>
              <a:rPr lang="en-US" b="1" dirty="0" smtClean="0"/>
              <a:t>Intensity (x10</a:t>
            </a:r>
            <a:r>
              <a:rPr lang="en-US" b="1" baseline="30000" dirty="0" smtClean="0"/>
              <a:t>3</a:t>
            </a:r>
            <a:r>
              <a:rPr lang="en-US" b="1" dirty="0" smtClean="0"/>
              <a:t> counts/s)</a:t>
            </a:r>
            <a:endParaRPr lang="en-US" b="1" dirty="0"/>
          </a:p>
        </p:txBody>
      </p:sp>
      <p:sp>
        <p:nvSpPr>
          <p:cNvPr id="10" name="Title 9"/>
          <p:cNvSpPr>
            <a:spLocks noGrp="1"/>
          </p:cNvSpPr>
          <p:nvPr>
            <p:ph type="title"/>
            <p:custDataLst>
              <p:tags r:id="rId8"/>
            </p:custDataLst>
          </p:nvPr>
        </p:nvSpPr>
        <p:spPr/>
        <p:txBody>
          <a:bodyPr>
            <a:normAutofit/>
          </a:bodyPr>
          <a:lstStyle/>
          <a:p>
            <a:r>
              <a:rPr lang="en-US" dirty="0" smtClean="0"/>
              <a:t>Copper vs. Chromium</a:t>
            </a:r>
            <a:endParaRPr lang="en-US" dirty="0"/>
          </a:p>
        </p:txBody>
      </p:sp>
    </p:spTree>
    <p:custDataLst>
      <p:tags r:id="rId1"/>
    </p:custDataLst>
    <p:extLst>
      <p:ext uri="{BB962C8B-B14F-4D97-AF65-F5344CB8AC3E}">
        <p14:creationId xmlns:p14="http://schemas.microsoft.com/office/powerpoint/2010/main" val="1598373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Users\Jamie Benigna\Dropbox\CDAC\PES\1-s2_0-S0142961203001704-gr2.gif"/>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50000" t="5183" b="52959"/>
          <a:stretch/>
        </p:blipFill>
        <p:spPr bwMode="auto">
          <a:xfrm>
            <a:off x="457200" y="1239771"/>
            <a:ext cx="7924800" cy="50326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custDataLst>
              <p:tags r:id="rId2"/>
            </p:custDataLst>
          </p:nvPr>
        </p:nvSpPr>
        <p:spPr>
          <a:xfrm rot="16200000">
            <a:off x="-634484" y="3295897"/>
            <a:ext cx="2552702" cy="369332"/>
          </a:xfrm>
          <a:prstGeom prst="rect">
            <a:avLst/>
          </a:prstGeom>
          <a:solidFill>
            <a:schemeClr val="bg1"/>
          </a:solidFill>
        </p:spPr>
        <p:txBody>
          <a:bodyPr wrap="square" rtlCol="0">
            <a:spAutoFit/>
          </a:bodyPr>
          <a:lstStyle/>
          <a:p>
            <a:pPr algn="ctr"/>
            <a:r>
              <a:rPr lang="en-US" b="1" dirty="0" smtClean="0"/>
              <a:t>Intensity (x10</a:t>
            </a:r>
            <a:r>
              <a:rPr lang="en-US" b="1" baseline="30000" dirty="0" smtClean="0"/>
              <a:t>5</a:t>
            </a:r>
            <a:r>
              <a:rPr lang="en-US" b="1" dirty="0" smtClean="0"/>
              <a:t> counts/s)</a:t>
            </a:r>
            <a:endParaRPr lang="en-US" b="1" dirty="0"/>
          </a:p>
        </p:txBody>
      </p:sp>
      <p:sp>
        <p:nvSpPr>
          <p:cNvPr id="7" name="TextBox 6"/>
          <p:cNvSpPr txBox="1"/>
          <p:nvPr>
            <p:custDataLst>
              <p:tags r:id="rId3"/>
            </p:custDataLst>
          </p:nvPr>
        </p:nvSpPr>
        <p:spPr>
          <a:xfrm>
            <a:off x="1924928" y="6254481"/>
            <a:ext cx="5595224" cy="369332"/>
          </a:xfrm>
          <a:prstGeom prst="rect">
            <a:avLst/>
          </a:prstGeom>
          <a:solidFill>
            <a:schemeClr val="bg1"/>
          </a:solidFill>
        </p:spPr>
        <p:txBody>
          <a:bodyPr wrap="square" rtlCol="0">
            <a:spAutoFit/>
          </a:bodyPr>
          <a:lstStyle/>
          <a:p>
            <a:pPr algn="ctr">
              <a:tabLst>
                <a:tab pos="914400" algn="l"/>
                <a:tab pos="1651000" algn="l"/>
                <a:tab pos="2347913" algn="l"/>
                <a:tab pos="3084513" algn="l"/>
                <a:tab pos="3767138" algn="l"/>
                <a:tab pos="4462463" algn="l"/>
                <a:tab pos="5145088" algn="l"/>
                <a:tab pos="5827713" algn="l"/>
                <a:tab pos="6578600" algn="l"/>
              </a:tabLst>
            </a:pPr>
            <a:r>
              <a:rPr lang="en-US" b="1" dirty="0" smtClean="0"/>
              <a:t>Binding Energy (MJ/</a:t>
            </a:r>
            <a:r>
              <a:rPr lang="en-US" b="1" dirty="0" err="1" smtClean="0"/>
              <a:t>mol</a:t>
            </a:r>
            <a:r>
              <a:rPr lang="en-US" b="1" dirty="0" smtClean="0"/>
              <a:t>)</a:t>
            </a:r>
            <a:endParaRPr lang="en-US" b="1" dirty="0"/>
          </a:p>
        </p:txBody>
      </p:sp>
      <p:sp>
        <p:nvSpPr>
          <p:cNvPr id="6" name="TextBox 5"/>
          <p:cNvSpPr txBox="1"/>
          <p:nvPr>
            <p:custDataLst>
              <p:tags r:id="rId4"/>
            </p:custDataLst>
          </p:nvPr>
        </p:nvSpPr>
        <p:spPr>
          <a:xfrm>
            <a:off x="762000" y="940672"/>
            <a:ext cx="529679" cy="5243102"/>
          </a:xfrm>
          <a:prstGeom prst="rect">
            <a:avLst/>
          </a:prstGeom>
          <a:solidFill>
            <a:schemeClr val="bg1"/>
          </a:solidFill>
        </p:spPr>
        <p:txBody>
          <a:bodyPr wrap="square" rtlCol="0">
            <a:spAutoFit/>
          </a:bodyPr>
          <a:lstStyle/>
          <a:p>
            <a:pPr algn="r">
              <a:lnSpc>
                <a:spcPct val="210000"/>
              </a:lnSpc>
            </a:pPr>
            <a:r>
              <a:rPr lang="en-US" b="1" dirty="0" smtClean="0"/>
              <a:t>4</a:t>
            </a:r>
          </a:p>
          <a:p>
            <a:pPr algn="r">
              <a:lnSpc>
                <a:spcPct val="210000"/>
              </a:lnSpc>
            </a:pPr>
            <a:r>
              <a:rPr lang="en-US" b="1" dirty="0" smtClean="0"/>
              <a:t>3.5</a:t>
            </a:r>
          </a:p>
          <a:p>
            <a:pPr algn="r">
              <a:lnSpc>
                <a:spcPct val="210000"/>
              </a:lnSpc>
            </a:pPr>
            <a:r>
              <a:rPr lang="en-US" b="1" dirty="0" smtClean="0"/>
              <a:t>3</a:t>
            </a:r>
          </a:p>
          <a:p>
            <a:pPr algn="r">
              <a:lnSpc>
                <a:spcPct val="210000"/>
              </a:lnSpc>
            </a:pPr>
            <a:r>
              <a:rPr lang="en-US" b="1" dirty="0" smtClean="0"/>
              <a:t>2.5</a:t>
            </a:r>
          </a:p>
          <a:p>
            <a:pPr algn="r">
              <a:lnSpc>
                <a:spcPct val="210000"/>
              </a:lnSpc>
            </a:pPr>
            <a:r>
              <a:rPr lang="en-US" b="1" dirty="0" smtClean="0"/>
              <a:t>2</a:t>
            </a:r>
          </a:p>
          <a:p>
            <a:pPr algn="r">
              <a:lnSpc>
                <a:spcPct val="210000"/>
              </a:lnSpc>
            </a:pPr>
            <a:r>
              <a:rPr lang="en-US" b="1" dirty="0" smtClean="0"/>
              <a:t>1.5</a:t>
            </a:r>
          </a:p>
          <a:p>
            <a:pPr algn="r">
              <a:lnSpc>
                <a:spcPct val="210000"/>
              </a:lnSpc>
            </a:pPr>
            <a:r>
              <a:rPr lang="en-US" b="1" dirty="0" smtClean="0"/>
              <a:t>1</a:t>
            </a:r>
          </a:p>
          <a:p>
            <a:pPr algn="r">
              <a:lnSpc>
                <a:spcPct val="210000"/>
              </a:lnSpc>
            </a:pPr>
            <a:r>
              <a:rPr lang="en-US" b="1" dirty="0" smtClean="0"/>
              <a:t>0.5</a:t>
            </a:r>
          </a:p>
          <a:p>
            <a:pPr algn="r">
              <a:lnSpc>
                <a:spcPct val="210000"/>
              </a:lnSpc>
            </a:pPr>
            <a:endParaRPr lang="en-US" b="1" dirty="0" smtClean="0"/>
          </a:p>
        </p:txBody>
      </p:sp>
      <p:sp>
        <p:nvSpPr>
          <p:cNvPr id="5" name="TextBox 4"/>
          <p:cNvSpPr txBox="1"/>
          <p:nvPr>
            <p:custDataLst>
              <p:tags r:id="rId5"/>
            </p:custDataLst>
          </p:nvPr>
        </p:nvSpPr>
        <p:spPr>
          <a:xfrm>
            <a:off x="841921" y="5949681"/>
            <a:ext cx="7768679" cy="369332"/>
          </a:xfrm>
          <a:prstGeom prst="rect">
            <a:avLst/>
          </a:prstGeom>
          <a:solidFill>
            <a:schemeClr val="bg1"/>
          </a:solidFill>
        </p:spPr>
        <p:txBody>
          <a:bodyPr wrap="square" rtlCol="0">
            <a:spAutoFit/>
          </a:bodyPr>
          <a:lstStyle/>
          <a:p>
            <a:pPr>
              <a:tabLst>
                <a:tab pos="914400" algn="l"/>
                <a:tab pos="1651000" algn="l"/>
                <a:tab pos="2347913" algn="l"/>
                <a:tab pos="3084513" algn="l"/>
                <a:tab pos="3767138" algn="l"/>
                <a:tab pos="4462463" algn="l"/>
                <a:tab pos="5145088" algn="l"/>
                <a:tab pos="5827713" algn="l"/>
                <a:tab pos="6578600" algn="l"/>
              </a:tabLst>
            </a:pPr>
            <a:r>
              <a:rPr lang="en-US" b="1" dirty="0" smtClean="0"/>
              <a:t>   100</a:t>
            </a:r>
            <a:r>
              <a:rPr lang="en-US" b="1" dirty="0" smtClean="0">
                <a:solidFill>
                  <a:srgbClr val="FF00FF"/>
                </a:solidFill>
              </a:rPr>
              <a:t>	</a:t>
            </a:r>
            <a:r>
              <a:rPr lang="en-US" b="1" dirty="0" smtClean="0"/>
              <a:t>90</a:t>
            </a:r>
            <a:r>
              <a:rPr lang="en-US" b="1" dirty="0" smtClean="0">
                <a:solidFill>
                  <a:srgbClr val="FF00FF"/>
                </a:solidFill>
              </a:rPr>
              <a:t>	</a:t>
            </a:r>
            <a:r>
              <a:rPr lang="en-US" b="1" dirty="0" smtClean="0"/>
              <a:t>80</a:t>
            </a:r>
            <a:r>
              <a:rPr lang="en-US" b="1" dirty="0" smtClean="0">
                <a:solidFill>
                  <a:srgbClr val="FF00FF"/>
                </a:solidFill>
              </a:rPr>
              <a:t>	</a:t>
            </a:r>
            <a:r>
              <a:rPr lang="en-US" b="1" dirty="0" smtClean="0"/>
              <a:t>70</a:t>
            </a:r>
            <a:r>
              <a:rPr lang="en-US" b="1" dirty="0" smtClean="0">
                <a:solidFill>
                  <a:srgbClr val="FF00FF"/>
                </a:solidFill>
              </a:rPr>
              <a:t>	</a:t>
            </a:r>
            <a:r>
              <a:rPr lang="en-US" b="1" dirty="0" smtClean="0"/>
              <a:t>60</a:t>
            </a:r>
            <a:r>
              <a:rPr lang="en-US" b="1" dirty="0" smtClean="0">
                <a:solidFill>
                  <a:srgbClr val="FF00FF"/>
                </a:solidFill>
              </a:rPr>
              <a:t>	</a:t>
            </a:r>
            <a:r>
              <a:rPr lang="en-US" b="1" dirty="0" smtClean="0"/>
              <a:t>50</a:t>
            </a:r>
            <a:r>
              <a:rPr lang="en-US" b="1" dirty="0" smtClean="0">
                <a:solidFill>
                  <a:srgbClr val="FF00FF"/>
                </a:solidFill>
              </a:rPr>
              <a:t>	</a:t>
            </a:r>
            <a:r>
              <a:rPr lang="en-US" b="1" dirty="0" smtClean="0"/>
              <a:t>40</a:t>
            </a:r>
            <a:r>
              <a:rPr lang="en-US" b="1" dirty="0" smtClean="0">
                <a:solidFill>
                  <a:srgbClr val="FF00FF"/>
                </a:solidFill>
              </a:rPr>
              <a:t>	</a:t>
            </a:r>
            <a:r>
              <a:rPr lang="en-US" b="1" dirty="0" smtClean="0"/>
              <a:t>30</a:t>
            </a:r>
            <a:r>
              <a:rPr lang="en-US" b="1" dirty="0" smtClean="0">
                <a:solidFill>
                  <a:srgbClr val="FF00FF"/>
                </a:solidFill>
              </a:rPr>
              <a:t>	</a:t>
            </a:r>
            <a:r>
              <a:rPr lang="en-US" b="1" dirty="0" smtClean="0"/>
              <a:t>20</a:t>
            </a:r>
            <a:r>
              <a:rPr lang="en-US" b="1" dirty="0" smtClean="0">
                <a:solidFill>
                  <a:srgbClr val="FF00FF"/>
                </a:solidFill>
              </a:rPr>
              <a:t>	</a:t>
            </a:r>
            <a:r>
              <a:rPr lang="en-US" b="1" dirty="0" smtClean="0"/>
              <a:t>10</a:t>
            </a:r>
            <a:r>
              <a:rPr lang="en-US" b="1" dirty="0" smtClean="0">
                <a:solidFill>
                  <a:srgbClr val="FF00FF"/>
                </a:solidFill>
              </a:rPr>
              <a:t>	</a:t>
            </a:r>
            <a:r>
              <a:rPr lang="en-US" b="1" dirty="0" smtClean="0"/>
              <a:t>0</a:t>
            </a:r>
            <a:endParaRPr lang="en-US" b="1" dirty="0"/>
          </a:p>
        </p:txBody>
      </p:sp>
      <p:sp>
        <p:nvSpPr>
          <p:cNvPr id="10" name="Rectangle 9"/>
          <p:cNvSpPr/>
          <p:nvPr>
            <p:custDataLst>
              <p:tags r:id="rId6"/>
            </p:custDataLst>
          </p:nvPr>
        </p:nvSpPr>
        <p:spPr>
          <a:xfrm>
            <a:off x="4419600" y="1550272"/>
            <a:ext cx="30666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custDataLst>
              <p:tags r:id="rId7"/>
            </p:custDataLst>
          </p:nvPr>
        </p:nvSpPr>
        <p:spPr>
          <a:xfrm>
            <a:off x="6170340" y="1931272"/>
            <a:ext cx="30666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custDataLst>
              <p:tags r:id="rId8"/>
            </p:custDataLst>
          </p:nvPr>
        </p:nvSpPr>
        <p:spPr>
          <a:xfrm>
            <a:off x="5334000" y="3988672"/>
            <a:ext cx="30666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custDataLst>
              <p:tags r:id="rId9"/>
            </p:custDataLst>
          </p:nvPr>
        </p:nvSpPr>
        <p:spPr>
          <a:xfrm>
            <a:off x="3350940" y="3455272"/>
            <a:ext cx="30666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custDataLst>
              <p:tags r:id="rId10"/>
            </p:custDataLst>
          </p:nvPr>
        </p:nvSpPr>
        <p:spPr>
          <a:xfrm>
            <a:off x="2209800" y="3302872"/>
            <a:ext cx="609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custDataLst>
              <p:tags r:id="rId11"/>
            </p:custDataLst>
          </p:nvPr>
        </p:nvSpPr>
        <p:spPr>
          <a:xfrm>
            <a:off x="1434152" y="2464672"/>
            <a:ext cx="30666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custDataLst>
              <p:tags r:id="rId12"/>
            </p:custDataLst>
          </p:nvPr>
        </p:nvSpPr>
        <p:spPr>
          <a:xfrm>
            <a:off x="6629400" y="4979272"/>
            <a:ext cx="1143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custDataLst>
              <p:tags r:id="rId13"/>
            </p:custDataLst>
          </p:nvPr>
        </p:nvSpPr>
        <p:spPr>
          <a:xfrm>
            <a:off x="4343478" y="1955156"/>
            <a:ext cx="458052" cy="3100316"/>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custDataLst>
              <p:tags r:id="rId14"/>
            </p:custDataLst>
          </p:nvPr>
        </p:nvSpPr>
        <p:spPr>
          <a:xfrm>
            <a:off x="5320352" y="4481128"/>
            <a:ext cx="355564" cy="748352"/>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7"/>
          <p:cNvSpPr>
            <a:spLocks noGrp="1"/>
          </p:cNvSpPr>
          <p:nvPr>
            <p:ph type="title"/>
            <p:custDataLst>
              <p:tags r:id="rId15"/>
            </p:custDataLst>
          </p:nvPr>
        </p:nvSpPr>
        <p:spPr/>
        <p:txBody>
          <a:bodyPr/>
          <a:lstStyle/>
          <a:p>
            <a:r>
              <a:rPr lang="en-US" dirty="0" smtClean="0"/>
              <a:t>Mixtures of Elements</a:t>
            </a:r>
            <a:endParaRPr lang="en-US" dirty="0"/>
          </a:p>
        </p:txBody>
      </p:sp>
    </p:spTree>
    <p:custDataLst>
      <p:tags r:id="rId1"/>
    </p:custDataLst>
    <p:extLst>
      <p:ext uri="{BB962C8B-B14F-4D97-AF65-F5344CB8AC3E}">
        <p14:creationId xmlns:p14="http://schemas.microsoft.com/office/powerpoint/2010/main" val="12330057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2" nodeType="clickEffect">
                                  <p:stCondLst>
                                    <p:cond delay="0"/>
                                  </p:stCondLst>
                                  <p:childTnLst>
                                    <p:animEffect transition="out" filter="fade">
                                      <p:cBhvr>
                                        <p:cTn id="14" dur="500" tmFilter="0, 0; .2, .5; .8, .5; 1, 0"/>
                                        <p:tgtEl>
                                          <p:spTgt spid="20"/>
                                        </p:tgtEl>
                                      </p:cBhvr>
                                    </p:animEffect>
                                    <p:animScale>
                                      <p:cBhvr>
                                        <p:cTn id="15" dur="250" autoRev="1" fill="hold"/>
                                        <p:tgtEl>
                                          <p:spTgt spid="20"/>
                                        </p:tgtEl>
                                      </p:cBhvr>
                                      <p:by x="105000" y="105000"/>
                                    </p:animScale>
                                  </p:childTnLst>
                                </p:cTn>
                              </p:par>
                            </p:childTnLst>
                          </p:cTn>
                        </p:par>
                        <p:par>
                          <p:cTn id="16" fill="hold">
                            <p:stCondLst>
                              <p:cond delay="500"/>
                            </p:stCondLst>
                            <p:childTnLst>
                              <p:par>
                                <p:cTn id="17" presetID="7" presetClass="emph" presetSubtype="1" grpId="1" nodeType="afterEffect">
                                  <p:stCondLst>
                                    <p:cond delay="0"/>
                                  </p:stCondLst>
                                  <p:childTnLst>
                                    <p:set>
                                      <p:cBhvr>
                                        <p:cTn id="18" dur="indefinite"/>
                                        <p:tgtEl>
                                          <p:spTgt spid="20"/>
                                        </p:tgtEl>
                                        <p:attrNameLst>
                                          <p:attrName>stroke.color</p:attrName>
                                        </p:attrNameLst>
                                      </p:cBhvr>
                                      <p:to>
                                        <p:clrVal>
                                          <a:schemeClr val="accent2"/>
                                        </p:clrVal>
                                      </p:to>
                                    </p:set>
                                    <p:set>
                                      <p:cBhvr>
                                        <p:cTn id="19" dur="indefinite"/>
                                        <p:tgtEl>
                                          <p:spTgt spid="20"/>
                                        </p:tgtEl>
                                        <p:attrNameLst>
                                          <p:attrName>stroke.on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0" nodeType="clickEffect">
                                  <p:stCondLst>
                                    <p:cond delay="0"/>
                                  </p:stCondLst>
                                  <p:childTnLst>
                                    <p:animEffect transition="out" filter="dissolv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9" presetClass="exit" presetSubtype="0" fill="hold" grpId="0" nodeType="withEffect">
                                  <p:stCondLst>
                                    <p:cond delay="0"/>
                                  </p:stCondLst>
                                  <p:childTnLst>
                                    <p:animEffect transition="out" filter="dissolv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9" presetClass="exit" presetSubtype="0" fill="hold" grpId="0" nodeType="withEffect">
                                  <p:stCondLst>
                                    <p:cond delay="0"/>
                                  </p:stCondLst>
                                  <p:childTnLst>
                                    <p:animEffect transition="out" filter="dissolv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20" grpId="0" animBg="1"/>
      <p:bldP spid="20" grpId="1" animBg="1"/>
      <p:bldP spid="20" grpId="2"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custDataLst>
              <p:tags r:id="rId2"/>
            </p:custDataLst>
          </p:nvPr>
        </p:nvSpPr>
        <p:spPr/>
        <p:txBody>
          <a:bodyPr/>
          <a:lstStyle/>
          <a:p>
            <a:r>
              <a:rPr lang="en-US" dirty="0" smtClean="0"/>
              <a:t>PES Sample Questions</a:t>
            </a:r>
            <a:endParaRPr lang="en-US" dirty="0"/>
          </a:p>
        </p:txBody>
      </p:sp>
    </p:spTree>
    <p:custDataLst>
      <p:tags r:id="rId1"/>
    </p:custDataLst>
    <p:extLst>
      <p:ext uri="{BB962C8B-B14F-4D97-AF65-F5344CB8AC3E}">
        <p14:creationId xmlns:p14="http://schemas.microsoft.com/office/powerpoint/2010/main" val="406800089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2"/>
            </p:custDataLst>
          </p:nvPr>
        </p:nvSpPr>
        <p:spPr/>
        <p:txBody>
          <a:bodyPr/>
          <a:lstStyle/>
          <a:p>
            <a:r>
              <a:rPr lang="en-US" dirty="0" smtClean="0"/>
              <a:t>Sample Question #1</a:t>
            </a:r>
            <a:endParaRPr lang="en-US" dirty="0"/>
          </a:p>
        </p:txBody>
      </p:sp>
      <p:sp>
        <p:nvSpPr>
          <p:cNvPr id="4" name="Content Placeholder 3"/>
          <p:cNvSpPr>
            <a:spLocks noGrp="1"/>
          </p:cNvSpPr>
          <p:nvPr>
            <p:ph type="body" sz="quarter" idx="11"/>
            <p:custDataLst>
              <p:tags r:id="rId3"/>
            </p:custDataLst>
          </p:nvPr>
        </p:nvSpPr>
        <p:spPr/>
        <p:txBody>
          <a:bodyPr/>
          <a:lstStyle/>
          <a:p>
            <a:pPr marL="0" indent="0">
              <a:buNone/>
            </a:pPr>
            <a:r>
              <a:rPr lang="en-US" sz="2400" dirty="0" smtClean="0"/>
              <a:t>Which element could be represented by the complete PES spectrum below?</a:t>
            </a:r>
          </a:p>
        </p:txBody>
      </p:sp>
      <p:sp>
        <p:nvSpPr>
          <p:cNvPr id="5" name="Content Placeholder 3"/>
          <p:cNvSpPr txBox="1">
            <a:spLocks/>
          </p:cNvSpPr>
          <p:nvPr>
            <p:custDataLst>
              <p:tags r:id="rId4"/>
            </p:custDataLst>
          </p:nvPr>
        </p:nvSpPr>
        <p:spPr>
          <a:xfrm>
            <a:off x="457200" y="6019800"/>
            <a:ext cx="8229600" cy="7620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smtClean="0">
                <a:latin typeface="Trebuchet MS" pitchFamily="34" charset="0"/>
              </a:rPr>
              <a:t>(A) Li</a:t>
            </a:r>
            <a:r>
              <a:rPr lang="en-US" dirty="0">
                <a:solidFill>
                  <a:srgbClr val="FF00FF"/>
                </a:solidFill>
                <a:latin typeface="Trebuchet MS" pitchFamily="34" charset="0"/>
              </a:rPr>
              <a:t>	</a:t>
            </a:r>
            <a:r>
              <a:rPr lang="en-US" dirty="0" smtClean="0">
                <a:solidFill>
                  <a:srgbClr val="FF00FF"/>
                </a:solidFill>
                <a:latin typeface="Trebuchet MS" pitchFamily="34" charset="0"/>
              </a:rPr>
              <a:t>	</a:t>
            </a:r>
            <a:r>
              <a:rPr lang="en-US" dirty="0" smtClean="0">
                <a:latin typeface="Trebuchet MS" pitchFamily="34" charset="0"/>
              </a:rPr>
              <a:t> (B)  B</a:t>
            </a:r>
            <a:r>
              <a:rPr lang="en-US" dirty="0" smtClean="0">
                <a:solidFill>
                  <a:srgbClr val="FF00FF"/>
                </a:solidFill>
                <a:latin typeface="Trebuchet MS" pitchFamily="34" charset="0"/>
              </a:rPr>
              <a:t>	</a:t>
            </a:r>
            <a:r>
              <a:rPr lang="en-US" dirty="0" smtClean="0">
                <a:latin typeface="Trebuchet MS" pitchFamily="34" charset="0"/>
              </a:rPr>
              <a:t>(C)  N</a:t>
            </a:r>
            <a:r>
              <a:rPr lang="en-US" dirty="0" smtClean="0">
                <a:solidFill>
                  <a:srgbClr val="FF00FF"/>
                </a:solidFill>
                <a:latin typeface="Trebuchet MS" pitchFamily="34" charset="0"/>
              </a:rPr>
              <a:t>		</a:t>
            </a:r>
            <a:r>
              <a:rPr lang="en-US" dirty="0" smtClean="0">
                <a:latin typeface="Trebuchet MS" pitchFamily="34" charset="0"/>
              </a:rPr>
              <a:t>(D) Ne</a:t>
            </a:r>
          </a:p>
        </p:txBody>
      </p:sp>
      <p:graphicFrame>
        <p:nvGraphicFramePr>
          <p:cNvPr id="8" name="Chart 7"/>
          <p:cNvGraphicFramePr>
            <a:graphicFrameLocks/>
          </p:cNvGraphicFramePr>
          <p:nvPr>
            <p:extLst>
              <p:ext uri="{D42A27DB-BD31-4B8C-83A1-F6EECF244321}">
                <p14:modId xmlns:p14="http://schemas.microsoft.com/office/powerpoint/2010/main" val="1166189548"/>
              </p:ext>
            </p:extLst>
          </p:nvPr>
        </p:nvGraphicFramePr>
        <p:xfrm>
          <a:off x="0" y="1992574"/>
          <a:ext cx="8772881" cy="3330053"/>
        </p:xfrm>
        <a:graphic>
          <a:graphicData uri="http://schemas.openxmlformats.org/drawingml/2006/chart">
            <c:chart xmlns:c="http://schemas.openxmlformats.org/drawingml/2006/chart" xmlns:r="http://schemas.openxmlformats.org/officeDocument/2006/relationships" r:id="rId8"/>
          </a:graphicData>
        </a:graphic>
      </p:graphicFrame>
      <p:sp>
        <p:nvSpPr>
          <p:cNvPr id="9" name="Rounded Rectangle 8" descr="Answer=C"/>
          <p:cNvSpPr/>
          <p:nvPr>
            <p:custDataLst>
              <p:tags r:id="rId5"/>
            </p:custDataLst>
          </p:nvPr>
        </p:nvSpPr>
        <p:spPr>
          <a:xfrm>
            <a:off x="4912056" y="5978856"/>
            <a:ext cx="1047752" cy="53340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68000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Graphic spid="8" grpId="0">
        <p:bldAsOne/>
      </p:bldGraphic>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custDataLst>
              <p:tags r:id="rId2"/>
            </p:custDataLst>
          </p:nvPr>
        </p:nvSpPr>
        <p:spPr/>
        <p:txBody>
          <a:bodyPr/>
          <a:lstStyle/>
          <a:p>
            <a:r>
              <a:rPr lang="en-US" dirty="0" smtClean="0"/>
              <a:t>Sample Question #2</a:t>
            </a:r>
            <a:endParaRPr lang="en-US" dirty="0"/>
          </a:p>
        </p:txBody>
      </p:sp>
      <p:sp>
        <p:nvSpPr>
          <p:cNvPr id="4" name="Content Placeholder 3"/>
          <p:cNvSpPr>
            <a:spLocks noGrp="1"/>
          </p:cNvSpPr>
          <p:nvPr>
            <p:ph type="body" sz="quarter" idx="11"/>
            <p:custDataLst>
              <p:tags r:id="rId3"/>
            </p:custDataLst>
          </p:nvPr>
        </p:nvSpPr>
        <p:spPr>
          <a:xfrm>
            <a:off x="220278" y="982855"/>
            <a:ext cx="8923721" cy="805001"/>
          </a:xfrm>
        </p:spPr>
        <p:txBody>
          <a:bodyPr>
            <a:noAutofit/>
          </a:bodyPr>
          <a:lstStyle/>
          <a:p>
            <a:pPr marL="0" indent="0"/>
            <a:r>
              <a:rPr lang="en-US" dirty="0" smtClean="0"/>
              <a:t>Which of the following best explains the relative positioning and intensity of the 2s peaks in the following spectra?</a:t>
            </a:r>
          </a:p>
        </p:txBody>
      </p:sp>
      <p:sp>
        <p:nvSpPr>
          <p:cNvPr id="5" name="Content Placeholder 3"/>
          <p:cNvSpPr txBox="1">
            <a:spLocks/>
          </p:cNvSpPr>
          <p:nvPr>
            <p:custDataLst>
              <p:tags r:id="rId4"/>
            </p:custDataLst>
          </p:nvPr>
        </p:nvSpPr>
        <p:spPr>
          <a:xfrm>
            <a:off x="0" y="5715000"/>
            <a:ext cx="9144000" cy="1143000"/>
          </a:xfrm>
          <a:prstGeom prst="rect">
            <a:avLst/>
          </a:prstGeom>
          <a:solidFill>
            <a:schemeClr val="bg1"/>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AutoNum type="alphaUcParenBoth"/>
            </a:pPr>
            <a:r>
              <a:rPr lang="en-US" sz="1600" dirty="0" smtClean="0">
                <a:latin typeface="Trebuchet MS" pitchFamily="34" charset="0"/>
              </a:rPr>
              <a:t>Be has a greater nuclear charge than Li and more electrons in the 2s orbital</a:t>
            </a:r>
          </a:p>
          <a:p>
            <a:pPr marL="514350" indent="-514350">
              <a:buAutoNum type="alphaUcParenBoth"/>
            </a:pPr>
            <a:r>
              <a:rPr lang="en-US" sz="1600" dirty="0" smtClean="0">
                <a:latin typeface="Trebuchet MS" pitchFamily="34" charset="0"/>
              </a:rPr>
              <a:t>Be electrons experience greater electron-electron repulsions than Li electrons</a:t>
            </a:r>
          </a:p>
          <a:p>
            <a:pPr marL="514350" indent="-514350">
              <a:buAutoNum type="alphaUcParenBoth"/>
            </a:pPr>
            <a:r>
              <a:rPr lang="en-US" sz="1600" dirty="0" smtClean="0">
                <a:latin typeface="Trebuchet MS" pitchFamily="34" charset="0"/>
              </a:rPr>
              <a:t>Li has a greater pull from the nucleus on the 2s electrons, so they are harder to remove</a:t>
            </a:r>
          </a:p>
          <a:p>
            <a:pPr marL="514350" indent="-514350">
              <a:buAutoNum type="alphaUcParenBoth"/>
            </a:pPr>
            <a:r>
              <a:rPr lang="en-US" sz="1600" dirty="0" smtClean="0">
                <a:latin typeface="Trebuchet MS" pitchFamily="34" charset="0"/>
              </a:rPr>
              <a:t>Li has greater electron shielding by the 1s orbital, so the 2s electrons are easier to remove</a:t>
            </a:r>
          </a:p>
        </p:txBody>
      </p:sp>
      <p:sp>
        <p:nvSpPr>
          <p:cNvPr id="9" name="Rounded Rectangle 8" descr="Answer=A"/>
          <p:cNvSpPr/>
          <p:nvPr>
            <p:custDataLst>
              <p:tags r:id="rId5"/>
            </p:custDataLst>
          </p:nvPr>
        </p:nvSpPr>
        <p:spPr>
          <a:xfrm>
            <a:off x="46864" y="5627132"/>
            <a:ext cx="7649336" cy="43218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itchFamily="34" charset="0"/>
            </a:endParaRPr>
          </a:p>
        </p:txBody>
      </p:sp>
      <p:grpSp>
        <p:nvGrpSpPr>
          <p:cNvPr id="2" name="Group 58"/>
          <p:cNvGrpSpPr/>
          <p:nvPr/>
        </p:nvGrpSpPr>
        <p:grpSpPr>
          <a:xfrm>
            <a:off x="701189" y="1840468"/>
            <a:ext cx="7494657" cy="3691354"/>
            <a:chOff x="701189" y="685800"/>
            <a:chExt cx="7494657" cy="3691354"/>
          </a:xfrm>
        </p:grpSpPr>
        <p:cxnSp>
          <p:nvCxnSpPr>
            <p:cNvPr id="60" name="Straight Connector 59"/>
            <p:cNvCxnSpPr>
              <a:endCxn id="67" idx="0"/>
            </p:cNvCxnSpPr>
            <p:nvPr/>
          </p:nvCxnSpPr>
          <p:spPr>
            <a:xfrm flipH="1">
              <a:off x="2613660" y="3570208"/>
              <a:ext cx="5019874" cy="34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custDataLst>
                <p:tags r:id="rId6"/>
              </p:custDataLst>
            </p:nvPr>
          </p:nvSpPr>
          <p:spPr>
            <a:xfrm>
              <a:off x="2097297" y="4038600"/>
              <a:ext cx="5130427" cy="338554"/>
            </a:xfrm>
            <a:prstGeom prst="rect">
              <a:avLst/>
            </a:prstGeom>
            <a:noFill/>
          </p:spPr>
          <p:txBody>
            <a:bodyPr wrap="square" rtlCol="0">
              <a:spAutoFit/>
            </a:bodyPr>
            <a:lstStyle/>
            <a:p>
              <a:pPr algn="ctr"/>
              <a:r>
                <a:rPr lang="en-US" sz="1600" dirty="0" smtClean="0">
                  <a:latin typeface="Trebuchet MS" pitchFamily="34" charset="0"/>
                </a:rPr>
                <a:t>Binding Energy (MJ/</a:t>
              </a:r>
              <a:r>
                <a:rPr lang="en-US" sz="1600" dirty="0" err="1" smtClean="0">
                  <a:latin typeface="Trebuchet MS" pitchFamily="34" charset="0"/>
                </a:rPr>
                <a:t>mol</a:t>
              </a:r>
              <a:r>
                <a:rPr lang="en-US" sz="1600" dirty="0" smtClean="0">
                  <a:latin typeface="Trebuchet MS" pitchFamily="34" charset="0"/>
                </a:rPr>
                <a:t>)</a:t>
              </a:r>
              <a:endParaRPr lang="en-US" sz="1600" dirty="0">
                <a:latin typeface="Trebuchet MS" pitchFamily="34" charset="0"/>
              </a:endParaRPr>
            </a:p>
          </p:txBody>
        </p:sp>
        <p:sp>
          <p:nvSpPr>
            <p:cNvPr id="62" name="Rectangle 61"/>
            <p:cNvSpPr/>
            <p:nvPr>
              <p:custDataLst>
                <p:tags r:id="rId7"/>
              </p:custDataLst>
            </p:nvPr>
          </p:nvSpPr>
          <p:spPr>
            <a:xfrm>
              <a:off x="1105752" y="2600325"/>
              <a:ext cx="6514248"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itchFamily="34" charset="0"/>
              </a:endParaRPr>
            </a:p>
          </p:txBody>
        </p:sp>
        <p:sp>
          <p:nvSpPr>
            <p:cNvPr id="63" name="TextBox 62"/>
            <p:cNvSpPr txBox="1"/>
            <p:nvPr>
              <p:custDataLst>
                <p:tags r:id="rId8"/>
              </p:custDataLst>
            </p:nvPr>
          </p:nvSpPr>
          <p:spPr>
            <a:xfrm>
              <a:off x="1020417" y="3848103"/>
              <a:ext cx="6751984" cy="307777"/>
            </a:xfrm>
            <a:prstGeom prst="rect">
              <a:avLst/>
            </a:prstGeom>
            <a:noFill/>
          </p:spPr>
          <p:txBody>
            <a:bodyPr wrap="square" rtlCol="0">
              <a:spAutoFit/>
            </a:bodyPr>
            <a:lstStyle/>
            <a:p>
              <a:pPr>
                <a:tabLst>
                  <a:tab pos="914400" algn="l"/>
                  <a:tab pos="1828800" algn="l"/>
                  <a:tab pos="2743200" algn="l"/>
                  <a:tab pos="3657600" algn="l"/>
                  <a:tab pos="4572000" algn="l"/>
                  <a:tab pos="5486400" algn="l"/>
                  <a:tab pos="6400800" algn="l"/>
                  <a:tab pos="7315200" algn="l"/>
                </a:tabLst>
              </a:pPr>
              <a:r>
                <a:rPr lang="en-US" sz="1400" dirty="0" smtClean="0">
                  <a:latin typeface="Trebuchet MS" pitchFamily="34" charset="0"/>
                </a:rPr>
                <a:t>14</a:t>
              </a:r>
              <a:r>
                <a:rPr lang="en-US" sz="1400" dirty="0" smtClean="0">
                  <a:solidFill>
                    <a:srgbClr val="FF00FF"/>
                  </a:solidFill>
                  <a:latin typeface="Trebuchet MS" pitchFamily="34" charset="0"/>
                </a:rPr>
                <a:t>	</a:t>
              </a:r>
              <a:r>
                <a:rPr lang="en-US" sz="1400" dirty="0" smtClean="0">
                  <a:latin typeface="Trebuchet MS" pitchFamily="34" charset="0"/>
                </a:rPr>
                <a:t>12</a:t>
              </a:r>
              <a:r>
                <a:rPr lang="en-US" sz="1400" dirty="0" smtClean="0">
                  <a:solidFill>
                    <a:srgbClr val="FF00FF"/>
                  </a:solidFill>
                  <a:latin typeface="Trebuchet MS" pitchFamily="34" charset="0"/>
                </a:rPr>
                <a:t>	</a:t>
              </a:r>
              <a:r>
                <a:rPr lang="en-US" sz="1400" dirty="0" smtClean="0">
                  <a:latin typeface="Trebuchet MS" pitchFamily="34" charset="0"/>
                </a:rPr>
                <a:t>10</a:t>
              </a:r>
              <a:r>
                <a:rPr lang="en-US" sz="1400" dirty="0" smtClean="0">
                  <a:solidFill>
                    <a:srgbClr val="FF00FF"/>
                  </a:solidFill>
                  <a:latin typeface="Trebuchet MS" pitchFamily="34" charset="0"/>
                </a:rPr>
                <a:t>	</a:t>
              </a:r>
              <a:r>
                <a:rPr lang="en-US" sz="1400" dirty="0" smtClean="0">
                  <a:latin typeface="Trebuchet MS" pitchFamily="34" charset="0"/>
                </a:rPr>
                <a:t>8</a:t>
              </a:r>
              <a:r>
                <a:rPr lang="en-US" sz="1400" dirty="0" smtClean="0">
                  <a:solidFill>
                    <a:srgbClr val="FF00FF"/>
                  </a:solidFill>
                  <a:latin typeface="Trebuchet MS" pitchFamily="34" charset="0"/>
                </a:rPr>
                <a:t>	</a:t>
              </a:r>
              <a:r>
                <a:rPr lang="en-US" sz="1400" dirty="0" smtClean="0">
                  <a:latin typeface="Trebuchet MS" pitchFamily="34" charset="0"/>
                </a:rPr>
                <a:t>6</a:t>
              </a:r>
              <a:r>
                <a:rPr lang="en-US" sz="1400" dirty="0" smtClean="0">
                  <a:solidFill>
                    <a:srgbClr val="FF00FF"/>
                  </a:solidFill>
                  <a:latin typeface="Trebuchet MS" pitchFamily="34" charset="0"/>
                </a:rPr>
                <a:t>	</a:t>
              </a:r>
              <a:r>
                <a:rPr lang="en-US" sz="1400" dirty="0" smtClean="0">
                  <a:latin typeface="Trebuchet MS" pitchFamily="34" charset="0"/>
                </a:rPr>
                <a:t>4</a:t>
              </a:r>
              <a:r>
                <a:rPr lang="en-US" sz="1400" dirty="0" smtClean="0">
                  <a:solidFill>
                    <a:srgbClr val="FF00FF"/>
                  </a:solidFill>
                  <a:latin typeface="Trebuchet MS" pitchFamily="34" charset="0"/>
                </a:rPr>
                <a:t>	</a:t>
              </a:r>
              <a:r>
                <a:rPr lang="en-US" sz="1400" dirty="0" smtClean="0">
                  <a:latin typeface="Trebuchet MS" pitchFamily="34" charset="0"/>
                </a:rPr>
                <a:t>2</a:t>
              </a:r>
              <a:r>
                <a:rPr lang="en-US" sz="1400" dirty="0" smtClean="0">
                  <a:solidFill>
                    <a:srgbClr val="FF00FF"/>
                  </a:solidFill>
                  <a:latin typeface="Trebuchet MS" pitchFamily="34" charset="0"/>
                </a:rPr>
                <a:t>	</a:t>
              </a:r>
              <a:r>
                <a:rPr lang="en-US" sz="1400" dirty="0" smtClean="0">
                  <a:latin typeface="Trebuchet MS" pitchFamily="34" charset="0"/>
                </a:rPr>
                <a:t>0</a:t>
              </a:r>
              <a:endParaRPr lang="en-US" sz="1400" dirty="0">
                <a:latin typeface="Trebuchet MS" pitchFamily="34" charset="0"/>
              </a:endParaRPr>
            </a:p>
          </p:txBody>
        </p:sp>
        <p:cxnSp>
          <p:nvCxnSpPr>
            <p:cNvPr id="64" name="Straight Connector 63"/>
            <p:cNvCxnSpPr/>
            <p:nvPr/>
          </p:nvCxnSpPr>
          <p:spPr>
            <a:xfrm>
              <a:off x="1104900" y="2836220"/>
              <a:ext cx="65105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123005" y="3074345"/>
              <a:ext cx="65105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104900" y="3312470"/>
              <a:ext cx="6510528"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Freeform 66"/>
            <p:cNvSpPr/>
            <p:nvPr>
              <p:custDataLst>
                <p:tags r:id="rId9"/>
              </p:custDataLst>
            </p:nvPr>
          </p:nvSpPr>
          <p:spPr>
            <a:xfrm rot="5400000" flipH="1">
              <a:off x="2341154" y="3301131"/>
              <a:ext cx="499292" cy="45719"/>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itchFamily="34" charset="0"/>
              </a:endParaRPr>
            </a:p>
          </p:txBody>
        </p:sp>
        <p:cxnSp>
          <p:nvCxnSpPr>
            <p:cNvPr id="68" name="Straight Connector 67"/>
            <p:cNvCxnSpPr>
              <a:stCxn id="67" idx="2"/>
            </p:cNvCxnSpPr>
            <p:nvPr/>
          </p:nvCxnSpPr>
          <p:spPr>
            <a:xfrm flipH="1" flipV="1">
              <a:off x="1123007" y="3570210"/>
              <a:ext cx="1444934" cy="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custDataLst>
                <p:tags r:id="rId10"/>
              </p:custDataLst>
            </p:nvPr>
          </p:nvSpPr>
          <p:spPr>
            <a:xfrm rot="16200000">
              <a:off x="346326" y="2994959"/>
              <a:ext cx="1017503" cy="307777"/>
            </a:xfrm>
            <a:prstGeom prst="rect">
              <a:avLst/>
            </a:prstGeom>
            <a:noFill/>
          </p:spPr>
          <p:txBody>
            <a:bodyPr wrap="square" rtlCol="0">
              <a:spAutoFit/>
            </a:bodyPr>
            <a:lstStyle/>
            <a:p>
              <a:pPr algn="ctr"/>
              <a:r>
                <a:rPr lang="en-US" sz="1400" dirty="0" smtClean="0">
                  <a:latin typeface="Trebuchet MS" pitchFamily="34" charset="0"/>
                </a:rPr>
                <a:t>Intensity</a:t>
              </a:r>
            </a:p>
          </p:txBody>
        </p:sp>
        <p:sp>
          <p:nvSpPr>
            <p:cNvPr id="70" name="TextBox 69"/>
            <p:cNvSpPr txBox="1"/>
            <p:nvPr>
              <p:custDataLst>
                <p:tags r:id="rId11"/>
              </p:custDataLst>
            </p:nvPr>
          </p:nvSpPr>
          <p:spPr>
            <a:xfrm>
              <a:off x="7696201" y="2983468"/>
              <a:ext cx="499645" cy="338554"/>
            </a:xfrm>
            <a:prstGeom prst="rect">
              <a:avLst/>
            </a:prstGeom>
            <a:noFill/>
          </p:spPr>
          <p:txBody>
            <a:bodyPr wrap="square" rtlCol="0">
              <a:spAutoFit/>
            </a:bodyPr>
            <a:lstStyle/>
            <a:p>
              <a:pPr algn="ctr"/>
              <a:r>
                <a:rPr lang="en-US" sz="1600" dirty="0">
                  <a:latin typeface="Trebuchet MS" pitchFamily="34" charset="0"/>
                </a:rPr>
                <a:t>B</a:t>
              </a:r>
              <a:r>
                <a:rPr lang="en-US" sz="1600" dirty="0" smtClean="0">
                  <a:latin typeface="Trebuchet MS" pitchFamily="34" charset="0"/>
                </a:rPr>
                <a:t>e</a:t>
              </a:r>
              <a:endParaRPr lang="en-US" sz="1600" dirty="0">
                <a:latin typeface="Trebuchet MS" pitchFamily="34" charset="0"/>
              </a:endParaRPr>
            </a:p>
          </p:txBody>
        </p:sp>
        <p:cxnSp>
          <p:nvCxnSpPr>
            <p:cNvPr id="71" name="Straight Connector 70"/>
            <p:cNvCxnSpPr>
              <a:stCxn id="77" idx="2"/>
            </p:cNvCxnSpPr>
            <p:nvPr/>
          </p:nvCxnSpPr>
          <p:spPr>
            <a:xfrm flipH="1" flipV="1">
              <a:off x="1104901" y="1665211"/>
              <a:ext cx="4076698" cy="83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custDataLst>
                <p:tags r:id="rId12"/>
              </p:custDataLst>
            </p:nvPr>
          </p:nvSpPr>
          <p:spPr>
            <a:xfrm>
              <a:off x="2087013" y="2124075"/>
              <a:ext cx="5130427" cy="338554"/>
            </a:xfrm>
            <a:prstGeom prst="rect">
              <a:avLst/>
            </a:prstGeom>
            <a:noFill/>
          </p:spPr>
          <p:txBody>
            <a:bodyPr wrap="square" rtlCol="0">
              <a:spAutoFit/>
            </a:bodyPr>
            <a:lstStyle/>
            <a:p>
              <a:pPr algn="ctr"/>
              <a:r>
                <a:rPr lang="en-US" sz="1600" dirty="0" smtClean="0">
                  <a:latin typeface="Trebuchet MS" pitchFamily="34" charset="0"/>
                </a:rPr>
                <a:t>Binding Energy (MJ/</a:t>
              </a:r>
              <a:r>
                <a:rPr lang="en-US" sz="1600" dirty="0" err="1" smtClean="0">
                  <a:latin typeface="Trebuchet MS" pitchFamily="34" charset="0"/>
                </a:rPr>
                <a:t>mol</a:t>
              </a:r>
              <a:r>
                <a:rPr lang="en-US" sz="1600" dirty="0" smtClean="0">
                  <a:latin typeface="Trebuchet MS" pitchFamily="34" charset="0"/>
                </a:rPr>
                <a:t>)</a:t>
              </a:r>
              <a:endParaRPr lang="en-US" sz="1600" dirty="0">
                <a:latin typeface="Trebuchet MS" pitchFamily="34" charset="0"/>
              </a:endParaRPr>
            </a:p>
          </p:txBody>
        </p:sp>
        <p:sp>
          <p:nvSpPr>
            <p:cNvPr id="73" name="Rectangle 72"/>
            <p:cNvSpPr/>
            <p:nvPr>
              <p:custDataLst>
                <p:tags r:id="rId13"/>
              </p:custDataLst>
            </p:nvPr>
          </p:nvSpPr>
          <p:spPr>
            <a:xfrm>
              <a:off x="1104048" y="685800"/>
              <a:ext cx="6520053"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itchFamily="34" charset="0"/>
              </a:endParaRPr>
            </a:p>
          </p:txBody>
        </p:sp>
        <p:cxnSp>
          <p:nvCxnSpPr>
            <p:cNvPr id="74" name="Straight Connector 73"/>
            <p:cNvCxnSpPr/>
            <p:nvPr/>
          </p:nvCxnSpPr>
          <p:spPr>
            <a:xfrm>
              <a:off x="1094616" y="921695"/>
              <a:ext cx="65105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112721" y="1159820"/>
              <a:ext cx="65105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094616" y="1397945"/>
              <a:ext cx="6510528" cy="0"/>
            </a:xfrm>
            <a:prstGeom prst="line">
              <a:avLst/>
            </a:prstGeom>
          </p:spPr>
          <p:style>
            <a:lnRef idx="1">
              <a:schemeClr val="accent1"/>
            </a:lnRef>
            <a:fillRef idx="0">
              <a:schemeClr val="accent1"/>
            </a:fillRef>
            <a:effectRef idx="0">
              <a:schemeClr val="accent1"/>
            </a:effectRef>
            <a:fontRef idx="minor">
              <a:schemeClr val="tx1"/>
            </a:fontRef>
          </p:style>
        </p:cxnSp>
        <p:sp>
          <p:nvSpPr>
            <p:cNvPr id="77" name="Freeform 76"/>
            <p:cNvSpPr/>
            <p:nvPr>
              <p:custDataLst>
                <p:tags r:id="rId14"/>
              </p:custDataLst>
            </p:nvPr>
          </p:nvSpPr>
          <p:spPr>
            <a:xfrm rot="5400000" flipH="1">
              <a:off x="5065721" y="1513821"/>
              <a:ext cx="277474" cy="45719"/>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itchFamily="34" charset="0"/>
              </a:endParaRPr>
            </a:p>
          </p:txBody>
        </p:sp>
        <p:cxnSp>
          <p:nvCxnSpPr>
            <p:cNvPr id="78" name="Straight Connector 77"/>
            <p:cNvCxnSpPr>
              <a:endCxn id="77" idx="0"/>
            </p:cNvCxnSpPr>
            <p:nvPr/>
          </p:nvCxnSpPr>
          <p:spPr>
            <a:xfrm flipH="1" flipV="1">
              <a:off x="5227318" y="1675418"/>
              <a:ext cx="2406216" cy="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custDataLst>
                <p:tags r:id="rId15"/>
              </p:custDataLst>
            </p:nvPr>
          </p:nvSpPr>
          <p:spPr>
            <a:xfrm>
              <a:off x="1010985" y="1937921"/>
              <a:ext cx="6751984" cy="307777"/>
            </a:xfrm>
            <a:prstGeom prst="rect">
              <a:avLst/>
            </a:prstGeom>
            <a:noFill/>
          </p:spPr>
          <p:txBody>
            <a:bodyPr wrap="square" rtlCol="0">
              <a:spAutoFit/>
            </a:bodyPr>
            <a:lstStyle/>
            <a:p>
              <a:pPr>
                <a:tabLst>
                  <a:tab pos="914400" algn="l"/>
                  <a:tab pos="1828800" algn="l"/>
                  <a:tab pos="2743200" algn="l"/>
                  <a:tab pos="3657600" algn="l"/>
                  <a:tab pos="4572000" algn="l"/>
                  <a:tab pos="5486400" algn="l"/>
                  <a:tab pos="6400800" algn="l"/>
                  <a:tab pos="7315200" algn="l"/>
                </a:tabLst>
              </a:pPr>
              <a:r>
                <a:rPr lang="en-US" sz="1400" dirty="0" smtClean="0">
                  <a:latin typeface="Trebuchet MS" pitchFamily="34" charset="0"/>
                </a:rPr>
                <a:t>14</a:t>
              </a:r>
              <a:r>
                <a:rPr lang="en-US" sz="1400" dirty="0" smtClean="0">
                  <a:solidFill>
                    <a:srgbClr val="FF00FF"/>
                  </a:solidFill>
                  <a:latin typeface="Trebuchet MS" pitchFamily="34" charset="0"/>
                </a:rPr>
                <a:t>	</a:t>
              </a:r>
              <a:r>
                <a:rPr lang="en-US" sz="1400" dirty="0" smtClean="0">
                  <a:latin typeface="Trebuchet MS" pitchFamily="34" charset="0"/>
                </a:rPr>
                <a:t>12</a:t>
              </a:r>
              <a:r>
                <a:rPr lang="en-US" sz="1400" dirty="0" smtClean="0">
                  <a:solidFill>
                    <a:srgbClr val="FF00FF"/>
                  </a:solidFill>
                  <a:latin typeface="Trebuchet MS" pitchFamily="34" charset="0"/>
                </a:rPr>
                <a:t>	</a:t>
              </a:r>
              <a:r>
                <a:rPr lang="en-US" sz="1400" dirty="0" smtClean="0">
                  <a:latin typeface="Trebuchet MS" pitchFamily="34" charset="0"/>
                </a:rPr>
                <a:t>10</a:t>
              </a:r>
              <a:r>
                <a:rPr lang="en-US" sz="1400" dirty="0" smtClean="0">
                  <a:solidFill>
                    <a:srgbClr val="FF00FF"/>
                  </a:solidFill>
                  <a:latin typeface="Trebuchet MS" pitchFamily="34" charset="0"/>
                </a:rPr>
                <a:t>	</a:t>
              </a:r>
              <a:r>
                <a:rPr lang="en-US" sz="1400" dirty="0" smtClean="0">
                  <a:latin typeface="Trebuchet MS" pitchFamily="34" charset="0"/>
                </a:rPr>
                <a:t>8</a:t>
              </a:r>
              <a:r>
                <a:rPr lang="en-US" sz="1400" dirty="0" smtClean="0">
                  <a:solidFill>
                    <a:srgbClr val="FF00FF"/>
                  </a:solidFill>
                  <a:latin typeface="Trebuchet MS" pitchFamily="34" charset="0"/>
                </a:rPr>
                <a:t>	</a:t>
              </a:r>
              <a:r>
                <a:rPr lang="en-US" sz="1400" dirty="0" smtClean="0">
                  <a:latin typeface="Trebuchet MS" pitchFamily="34" charset="0"/>
                </a:rPr>
                <a:t>6</a:t>
              </a:r>
              <a:r>
                <a:rPr lang="en-US" sz="1400" dirty="0" smtClean="0">
                  <a:solidFill>
                    <a:srgbClr val="FF00FF"/>
                  </a:solidFill>
                  <a:latin typeface="Trebuchet MS" pitchFamily="34" charset="0"/>
                </a:rPr>
                <a:t>	</a:t>
              </a:r>
              <a:r>
                <a:rPr lang="en-US" sz="1400" dirty="0" smtClean="0">
                  <a:latin typeface="Trebuchet MS" pitchFamily="34" charset="0"/>
                </a:rPr>
                <a:t>4</a:t>
              </a:r>
              <a:r>
                <a:rPr lang="en-US" sz="1400" dirty="0" smtClean="0">
                  <a:solidFill>
                    <a:srgbClr val="FF00FF"/>
                  </a:solidFill>
                  <a:latin typeface="Trebuchet MS" pitchFamily="34" charset="0"/>
                </a:rPr>
                <a:t>	</a:t>
              </a:r>
              <a:r>
                <a:rPr lang="en-US" sz="1400" dirty="0" smtClean="0">
                  <a:latin typeface="Trebuchet MS" pitchFamily="34" charset="0"/>
                </a:rPr>
                <a:t>2</a:t>
              </a:r>
              <a:r>
                <a:rPr lang="en-US" sz="1400" dirty="0" smtClean="0">
                  <a:solidFill>
                    <a:srgbClr val="FF00FF"/>
                  </a:solidFill>
                  <a:latin typeface="Trebuchet MS" pitchFamily="34" charset="0"/>
                </a:rPr>
                <a:t>	</a:t>
              </a:r>
              <a:r>
                <a:rPr lang="en-US" sz="1400" dirty="0" smtClean="0">
                  <a:latin typeface="Trebuchet MS" pitchFamily="34" charset="0"/>
                </a:rPr>
                <a:t>0</a:t>
              </a:r>
              <a:endParaRPr lang="en-US" sz="1400" dirty="0">
                <a:latin typeface="Trebuchet MS" pitchFamily="34" charset="0"/>
              </a:endParaRPr>
            </a:p>
          </p:txBody>
        </p:sp>
        <p:sp>
          <p:nvSpPr>
            <p:cNvPr id="80" name="TextBox 79"/>
            <p:cNvSpPr txBox="1"/>
            <p:nvPr>
              <p:custDataLst>
                <p:tags r:id="rId16"/>
              </p:custDataLst>
            </p:nvPr>
          </p:nvSpPr>
          <p:spPr>
            <a:xfrm>
              <a:off x="7696200" y="1068943"/>
              <a:ext cx="499645" cy="338554"/>
            </a:xfrm>
            <a:prstGeom prst="rect">
              <a:avLst/>
            </a:prstGeom>
            <a:noFill/>
          </p:spPr>
          <p:txBody>
            <a:bodyPr wrap="square" rtlCol="0">
              <a:spAutoFit/>
            </a:bodyPr>
            <a:lstStyle/>
            <a:p>
              <a:pPr algn="ctr"/>
              <a:r>
                <a:rPr lang="en-US" sz="1600" dirty="0" smtClean="0">
                  <a:latin typeface="Trebuchet MS" pitchFamily="34" charset="0"/>
                </a:rPr>
                <a:t>Li</a:t>
              </a:r>
              <a:endParaRPr lang="en-US" sz="1600" dirty="0">
                <a:latin typeface="Trebuchet MS" pitchFamily="34" charset="0"/>
              </a:endParaRPr>
            </a:p>
          </p:txBody>
        </p:sp>
        <p:cxnSp>
          <p:nvCxnSpPr>
            <p:cNvPr id="81" name="Straight Arrow Connector 80"/>
            <p:cNvCxnSpPr/>
            <p:nvPr/>
          </p:nvCxnSpPr>
          <p:spPr>
            <a:xfrm flipV="1">
              <a:off x="1020417" y="2640096"/>
              <a:ext cx="0" cy="93011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2" name="TextBox 81"/>
            <p:cNvSpPr txBox="1"/>
            <p:nvPr>
              <p:custDataLst>
                <p:tags r:id="rId17"/>
              </p:custDataLst>
            </p:nvPr>
          </p:nvSpPr>
          <p:spPr>
            <a:xfrm rot="16200000">
              <a:off x="346326" y="1089959"/>
              <a:ext cx="1017503" cy="307777"/>
            </a:xfrm>
            <a:prstGeom prst="rect">
              <a:avLst/>
            </a:prstGeom>
            <a:noFill/>
          </p:spPr>
          <p:txBody>
            <a:bodyPr wrap="square" rtlCol="0">
              <a:spAutoFit/>
            </a:bodyPr>
            <a:lstStyle/>
            <a:p>
              <a:pPr algn="ctr"/>
              <a:r>
                <a:rPr lang="en-US" sz="1400" dirty="0" smtClean="0">
                  <a:latin typeface="Trebuchet MS" pitchFamily="34" charset="0"/>
                </a:rPr>
                <a:t>Intensity</a:t>
              </a:r>
            </a:p>
          </p:txBody>
        </p:sp>
        <p:cxnSp>
          <p:nvCxnSpPr>
            <p:cNvPr id="83" name="Straight Arrow Connector 82"/>
            <p:cNvCxnSpPr/>
            <p:nvPr/>
          </p:nvCxnSpPr>
          <p:spPr>
            <a:xfrm flipV="1">
              <a:off x="1020417" y="735096"/>
              <a:ext cx="0" cy="93011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127513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2" name="Picture 3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2316"/>
          <a:stretch/>
        </p:blipFill>
        <p:spPr bwMode="auto">
          <a:xfrm>
            <a:off x="1295400" y="3672393"/>
            <a:ext cx="7315200" cy="1898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custDataLst>
              <p:tags r:id="rId2"/>
            </p:custDataLst>
          </p:nvPr>
        </p:nvSpPr>
        <p:spPr/>
        <p:txBody>
          <a:bodyPr/>
          <a:lstStyle/>
          <a:p>
            <a:r>
              <a:rPr lang="en-US" dirty="0" smtClean="0"/>
              <a:t>Sample Question #3</a:t>
            </a:r>
            <a:endParaRPr lang="en-US" dirty="0"/>
          </a:p>
        </p:txBody>
      </p:sp>
      <p:sp>
        <p:nvSpPr>
          <p:cNvPr id="4" name="Content Placeholder 3"/>
          <p:cNvSpPr>
            <a:spLocks noGrp="1"/>
          </p:cNvSpPr>
          <p:nvPr>
            <p:ph type="body" sz="quarter" idx="11"/>
            <p:custDataLst>
              <p:tags r:id="rId3"/>
            </p:custDataLst>
          </p:nvPr>
        </p:nvSpPr>
        <p:spPr/>
        <p:txBody>
          <a:bodyPr>
            <a:noAutofit/>
          </a:bodyPr>
          <a:lstStyle/>
          <a:p>
            <a:pPr marL="0" indent="0"/>
            <a:r>
              <a:rPr lang="en-US" sz="1600" dirty="0"/>
              <a:t>Given the photoelectron spectra above for phosphorus, P, and sulfur, S, which of the following best explains why the 2p peak for S is further to the left than the 2p peak for P, but the 3p peak for S is further to the right than the 3p peak for P?</a:t>
            </a:r>
          </a:p>
        </p:txBody>
      </p:sp>
      <p:sp>
        <p:nvSpPr>
          <p:cNvPr id="5" name="Content Placeholder 3"/>
          <p:cNvSpPr txBox="1">
            <a:spLocks/>
          </p:cNvSpPr>
          <p:nvPr>
            <p:custDataLst>
              <p:tags r:id="rId4"/>
            </p:custDataLst>
          </p:nvPr>
        </p:nvSpPr>
        <p:spPr>
          <a:xfrm>
            <a:off x="457200" y="5785512"/>
            <a:ext cx="8229600" cy="106680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1100" dirty="0" smtClean="0">
                <a:latin typeface="Trebuchet MS" pitchFamily="34" charset="0"/>
              </a:rPr>
              <a:t>(A) S </a:t>
            </a:r>
            <a:r>
              <a:rPr lang="en-US" sz="1100" dirty="0">
                <a:latin typeface="Trebuchet MS" pitchFamily="34" charset="0"/>
              </a:rPr>
              <a:t>has a greater effective nuclear charge than P, and the 3p sublevel in S has greater electron repulsions than in P.</a:t>
            </a:r>
          </a:p>
          <a:p>
            <a:pPr marL="0" lvl="0" indent="0">
              <a:buNone/>
            </a:pPr>
            <a:r>
              <a:rPr lang="en-US" sz="1100" dirty="0" smtClean="0">
                <a:latin typeface="Trebuchet MS" pitchFamily="34" charset="0"/>
              </a:rPr>
              <a:t>(B) S </a:t>
            </a:r>
            <a:r>
              <a:rPr lang="en-US" sz="1100" dirty="0">
                <a:latin typeface="Trebuchet MS" pitchFamily="34" charset="0"/>
              </a:rPr>
              <a:t>has a greater effective nuclear charge than P, and the 3p sublevel is more heavily shielded in S than in P.</a:t>
            </a:r>
          </a:p>
          <a:p>
            <a:pPr marL="0" lvl="0" indent="0">
              <a:buNone/>
            </a:pPr>
            <a:r>
              <a:rPr lang="en-US" sz="1100" dirty="0" smtClean="0">
                <a:latin typeface="Trebuchet MS" pitchFamily="34" charset="0"/>
              </a:rPr>
              <a:t>(C) S </a:t>
            </a:r>
            <a:r>
              <a:rPr lang="en-US" sz="1100" dirty="0">
                <a:latin typeface="Trebuchet MS" pitchFamily="34" charset="0"/>
              </a:rPr>
              <a:t>has a greater number of electrons than P, so the third energy level is further from the nucleus in S than in P.</a:t>
            </a:r>
          </a:p>
          <a:p>
            <a:pPr marL="0" lvl="0" indent="0">
              <a:buNone/>
            </a:pPr>
            <a:r>
              <a:rPr lang="en-US" sz="1100" dirty="0" smtClean="0">
                <a:latin typeface="Trebuchet MS" pitchFamily="34" charset="0"/>
              </a:rPr>
              <a:t>(D) S </a:t>
            </a:r>
            <a:r>
              <a:rPr lang="en-US" sz="1100" dirty="0">
                <a:latin typeface="Trebuchet MS" pitchFamily="34" charset="0"/>
              </a:rPr>
              <a:t>has a greater number of electrons than P, so the </a:t>
            </a:r>
            <a:r>
              <a:rPr lang="en-US" sz="1100" dirty="0" err="1">
                <a:latin typeface="Trebuchet MS" pitchFamily="34" charset="0"/>
              </a:rPr>
              <a:t>Coulombic</a:t>
            </a:r>
            <a:r>
              <a:rPr lang="en-US" sz="1100" dirty="0">
                <a:latin typeface="Trebuchet MS" pitchFamily="34" charset="0"/>
              </a:rPr>
              <a:t> attraction between the electron cloud and the nucleus is greater in S than in P.</a:t>
            </a:r>
          </a:p>
        </p:txBody>
      </p:sp>
      <p:sp>
        <p:nvSpPr>
          <p:cNvPr id="9" name="Rounded Rectangle 8" descr="Answer=A"/>
          <p:cNvSpPr/>
          <p:nvPr>
            <p:custDataLst>
              <p:tags r:id="rId5"/>
            </p:custDataLst>
          </p:nvPr>
        </p:nvSpPr>
        <p:spPr>
          <a:xfrm>
            <a:off x="457200" y="5756937"/>
            <a:ext cx="8229600" cy="26670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70" name="Picture 2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1968"/>
          <a:stretch/>
        </p:blipFill>
        <p:spPr bwMode="auto">
          <a:xfrm>
            <a:off x="1295400" y="1609732"/>
            <a:ext cx="7315200" cy="206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custDataLst>
              <p:tags r:id="rId6"/>
            </p:custDataLst>
          </p:nvPr>
        </p:nvSpPr>
        <p:spPr>
          <a:xfrm>
            <a:off x="3762375" y="5397057"/>
            <a:ext cx="1752600" cy="276999"/>
          </a:xfrm>
          <a:prstGeom prst="rect">
            <a:avLst/>
          </a:prstGeom>
          <a:noFill/>
        </p:spPr>
        <p:txBody>
          <a:bodyPr wrap="square" rtlCol="0">
            <a:spAutoFit/>
          </a:bodyPr>
          <a:lstStyle/>
          <a:p>
            <a:pPr algn="ctr"/>
            <a:r>
              <a:rPr lang="en-US" sz="1200" dirty="0" smtClean="0"/>
              <a:t>Binding Energy</a:t>
            </a:r>
            <a:endParaRPr lang="en-US" sz="1200" dirty="0"/>
          </a:p>
        </p:txBody>
      </p:sp>
    </p:spTree>
    <p:custDataLst>
      <p:tags r:id="rId1"/>
    </p:custDataLst>
    <p:extLst>
      <p:ext uri="{BB962C8B-B14F-4D97-AF65-F5344CB8AC3E}">
        <p14:creationId xmlns:p14="http://schemas.microsoft.com/office/powerpoint/2010/main" val="2127513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70"/>
                                        </p:tgtEl>
                                        <p:attrNameLst>
                                          <p:attrName>style.visibility</p:attrName>
                                        </p:attrNameLst>
                                      </p:cBhvr>
                                      <p:to>
                                        <p:strVal val="visible"/>
                                      </p:to>
                                    </p:set>
                                    <p:animEffect transition="in" filter="fade">
                                      <p:cBhvr>
                                        <p:cTn id="11" dur="500"/>
                                        <p:tgtEl>
                                          <p:spTgt spid="2070"/>
                                        </p:tgtEl>
                                      </p:cBhvr>
                                    </p:animEffect>
                                  </p:childTnLst>
                                </p:cTn>
                              </p:par>
                              <p:par>
                                <p:cTn id="12" presetID="10" presetClass="entr" presetSubtype="0" fill="hold" nodeType="withEffect">
                                  <p:stCondLst>
                                    <p:cond delay="0"/>
                                  </p:stCondLst>
                                  <p:childTnLst>
                                    <p:set>
                                      <p:cBhvr>
                                        <p:cTn id="13" dur="1" fill="hold">
                                          <p:stCondLst>
                                            <p:cond delay="0"/>
                                          </p:stCondLst>
                                        </p:cTn>
                                        <p:tgtEl>
                                          <p:spTgt spid="2082"/>
                                        </p:tgtEl>
                                        <p:attrNameLst>
                                          <p:attrName>style.visibility</p:attrName>
                                        </p:attrNameLst>
                                      </p:cBhvr>
                                      <p:to>
                                        <p:strVal val="visible"/>
                                      </p:to>
                                    </p:set>
                                    <p:animEffect transition="in" filter="fade">
                                      <p:cBhvr>
                                        <p:cTn id="14" dur="500"/>
                                        <p:tgtEl>
                                          <p:spTgt spid="208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9" grpId="0" animBg="1"/>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p:cNvSpPr>
            <a:spLocks noGrp="1"/>
          </p:cNvSpPr>
          <p:nvPr>
            <p:ph type="title"/>
            <p:custDataLst>
              <p:tags r:id="rId2"/>
            </p:custDataLst>
          </p:nvPr>
        </p:nvSpPr>
        <p:spPr/>
        <p:txBody>
          <a:bodyPr/>
          <a:lstStyle/>
          <a:p>
            <a:r>
              <a:rPr lang="en-US" dirty="0" smtClean="0"/>
              <a:t>Sample Question #4</a:t>
            </a:r>
            <a:endParaRPr lang="en-US" dirty="0"/>
          </a:p>
        </p:txBody>
      </p:sp>
      <p:sp>
        <p:nvSpPr>
          <p:cNvPr id="4" name="Content Placeholder 3"/>
          <p:cNvSpPr>
            <a:spLocks noGrp="1"/>
          </p:cNvSpPr>
          <p:nvPr>
            <p:ph type="body" sz="quarter" idx="11"/>
            <p:custDataLst>
              <p:tags r:id="rId3"/>
            </p:custDataLst>
          </p:nvPr>
        </p:nvSpPr>
        <p:spPr>
          <a:xfrm>
            <a:off x="220280" y="914619"/>
            <a:ext cx="8083550" cy="914181"/>
          </a:xfrm>
        </p:spPr>
        <p:txBody>
          <a:bodyPr>
            <a:noAutofit/>
          </a:bodyPr>
          <a:lstStyle/>
          <a:p>
            <a:pPr marL="0" indent="0">
              <a:buNone/>
            </a:pPr>
            <a:r>
              <a:rPr lang="en-US" dirty="0" smtClean="0"/>
              <a:t>Looking at the complete spectra for Na and K below, which of the following would best explain the relative positioning of the 3s electrons?</a:t>
            </a:r>
          </a:p>
        </p:txBody>
      </p:sp>
      <p:grpSp>
        <p:nvGrpSpPr>
          <p:cNvPr id="126" name="Group 125"/>
          <p:cNvGrpSpPr/>
          <p:nvPr/>
        </p:nvGrpSpPr>
        <p:grpSpPr>
          <a:xfrm>
            <a:off x="609600" y="1820839"/>
            <a:ext cx="8261445" cy="4502504"/>
            <a:chOff x="609600" y="1820839"/>
            <a:chExt cx="8261445" cy="4502504"/>
          </a:xfrm>
        </p:grpSpPr>
        <p:cxnSp>
          <p:nvCxnSpPr>
            <p:cNvPr id="79" name="Straight Connector 78"/>
            <p:cNvCxnSpPr/>
            <p:nvPr/>
          </p:nvCxnSpPr>
          <p:spPr>
            <a:xfrm flipH="1" flipV="1">
              <a:off x="2126065" y="3277872"/>
              <a:ext cx="2270535" cy="52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95" idx="2"/>
              <a:endCxn id="94" idx="0"/>
            </p:cNvCxnSpPr>
            <p:nvPr/>
          </p:nvCxnSpPr>
          <p:spPr>
            <a:xfrm flipH="1">
              <a:off x="8051671" y="3300528"/>
              <a:ext cx="129343" cy="61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396600" y="3285187"/>
              <a:ext cx="3609353" cy="215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custDataLst>
                <p:tags r:id="rId4"/>
              </p:custDataLst>
            </p:nvPr>
          </p:nvSpPr>
          <p:spPr>
            <a:xfrm>
              <a:off x="2282194" y="3665035"/>
              <a:ext cx="5089695" cy="338554"/>
            </a:xfrm>
            <a:prstGeom prst="rect">
              <a:avLst/>
            </a:prstGeom>
            <a:noFill/>
          </p:spPr>
          <p:txBody>
            <a:bodyPr wrap="square" rtlCol="0">
              <a:spAutoFit/>
            </a:bodyPr>
            <a:lstStyle/>
            <a:p>
              <a:pPr algn="ctr"/>
              <a:r>
                <a:rPr lang="en-US" sz="1600" dirty="0" smtClean="0"/>
                <a:t>Binding Energy (MJ/</a:t>
              </a:r>
              <a:r>
                <a:rPr lang="en-US" sz="1600" dirty="0" err="1" smtClean="0"/>
                <a:t>mol</a:t>
              </a:r>
              <a:r>
                <a:rPr lang="en-US" sz="1600" dirty="0" smtClean="0"/>
                <a:t>)</a:t>
              </a:r>
              <a:endParaRPr lang="en-US" sz="1600" dirty="0"/>
            </a:p>
          </p:txBody>
        </p:sp>
        <p:sp>
          <p:nvSpPr>
            <p:cNvPr id="83" name="Rectangle 82"/>
            <p:cNvSpPr/>
            <p:nvPr>
              <p:custDataLst>
                <p:tags r:id="rId5"/>
              </p:custDataLst>
            </p:nvPr>
          </p:nvSpPr>
          <p:spPr>
            <a:xfrm>
              <a:off x="1060550" y="2064835"/>
              <a:ext cx="729492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p:nvPr/>
          </p:nvCxnSpPr>
          <p:spPr>
            <a:xfrm>
              <a:off x="1060550" y="2369635"/>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059705" y="2522035"/>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077666" y="2674435"/>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059705" y="2826835"/>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077666" y="2979235"/>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059705" y="3131635"/>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059705" y="2217235"/>
              <a:ext cx="7294920" cy="0"/>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custDataLst>
                <p:tags r:id="rId6"/>
              </p:custDataLst>
            </p:nvPr>
          </p:nvSpPr>
          <p:spPr>
            <a:xfrm rot="16200000">
              <a:off x="-67520" y="2498804"/>
              <a:ext cx="1691796" cy="335866"/>
            </a:xfrm>
            <a:prstGeom prst="rect">
              <a:avLst/>
            </a:prstGeom>
            <a:noFill/>
          </p:spPr>
          <p:txBody>
            <a:bodyPr wrap="square" rtlCol="0">
              <a:spAutoFit/>
            </a:bodyPr>
            <a:lstStyle/>
            <a:p>
              <a:pPr algn="ctr"/>
              <a:r>
                <a:rPr lang="en-US" sz="1600" dirty="0" smtClean="0"/>
                <a:t>Intensity (c/s)</a:t>
              </a:r>
            </a:p>
          </p:txBody>
        </p:sp>
        <p:sp>
          <p:nvSpPr>
            <p:cNvPr id="92" name="Freeform 91"/>
            <p:cNvSpPr/>
            <p:nvPr>
              <p:custDataLst>
                <p:tags r:id="rId7"/>
              </p:custDataLst>
            </p:nvPr>
          </p:nvSpPr>
          <p:spPr>
            <a:xfrm rot="5400000" flipH="1">
              <a:off x="1957489" y="3109296"/>
              <a:ext cx="291324" cy="45827"/>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p:cNvCxnSpPr/>
            <p:nvPr/>
          </p:nvCxnSpPr>
          <p:spPr>
            <a:xfrm flipH="1" flipV="1">
              <a:off x="1076821" y="3282041"/>
              <a:ext cx="1003417" cy="1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Freeform 93"/>
            <p:cNvSpPr/>
            <p:nvPr>
              <p:custDataLst>
                <p:tags r:id="rId8"/>
              </p:custDataLst>
            </p:nvPr>
          </p:nvSpPr>
          <p:spPr>
            <a:xfrm rot="5400000" flipH="1">
              <a:off x="7944350" y="3199404"/>
              <a:ext cx="168923" cy="45719"/>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custDataLst>
                <p:tags r:id="rId9"/>
              </p:custDataLst>
            </p:nvPr>
          </p:nvSpPr>
          <p:spPr>
            <a:xfrm rot="5400000" flipH="1">
              <a:off x="7751874" y="2813578"/>
              <a:ext cx="922287" cy="64008"/>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p:cNvCxnSpPr>
              <a:stCxn id="97" idx="2"/>
              <a:endCxn id="95" idx="0"/>
            </p:cNvCxnSpPr>
            <p:nvPr/>
          </p:nvCxnSpPr>
          <p:spPr>
            <a:xfrm flipH="1">
              <a:off x="8245022" y="3304473"/>
              <a:ext cx="48887" cy="22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Freeform 96"/>
            <p:cNvSpPr/>
            <p:nvPr>
              <p:custDataLst>
                <p:tags r:id="rId10"/>
              </p:custDataLst>
            </p:nvPr>
          </p:nvSpPr>
          <p:spPr>
            <a:xfrm rot="5400000" flipH="1">
              <a:off x="8232689" y="3199024"/>
              <a:ext cx="167796" cy="45357"/>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a:stCxn id="97" idx="0"/>
              <a:endCxn id="97" idx="0"/>
            </p:cNvCxnSpPr>
            <p:nvPr/>
          </p:nvCxnSpPr>
          <p:spPr>
            <a:xfrm>
              <a:off x="8339266" y="3305601"/>
              <a:ext cx="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custDataLst>
                <p:tags r:id="rId11"/>
              </p:custDataLst>
            </p:nvPr>
          </p:nvSpPr>
          <p:spPr>
            <a:xfrm>
              <a:off x="966535" y="3478881"/>
              <a:ext cx="7614875" cy="338554"/>
            </a:xfrm>
            <a:prstGeom prst="rect">
              <a:avLst/>
            </a:prstGeom>
            <a:noFill/>
          </p:spPr>
          <p:txBody>
            <a:bodyPr wrap="square" rtlCol="0">
              <a:spAutoFit/>
            </a:bodyPr>
            <a:lstStyle/>
            <a:p>
              <a:pPr>
                <a:tabLst>
                  <a:tab pos="914400" algn="l"/>
                  <a:tab pos="1828800" algn="l"/>
                  <a:tab pos="2743200" algn="l"/>
                  <a:tab pos="3657600" algn="l"/>
                  <a:tab pos="4572000" algn="l"/>
                  <a:tab pos="5486400" algn="l"/>
                  <a:tab pos="6400800" algn="l"/>
                  <a:tab pos="7315200" algn="l"/>
                </a:tabLst>
              </a:pPr>
              <a:r>
                <a:rPr lang="en-US" sz="1600" dirty="0" smtClean="0"/>
                <a:t>130</a:t>
              </a:r>
              <a:r>
                <a:rPr lang="en-US" sz="1600" dirty="0" smtClean="0">
                  <a:solidFill>
                    <a:srgbClr val="FF00FF"/>
                  </a:solidFill>
                </a:rPr>
                <a:t>	</a:t>
              </a:r>
              <a:r>
                <a:rPr lang="en-US" sz="1600" dirty="0" smtClean="0"/>
                <a:t>105</a:t>
              </a:r>
              <a:r>
                <a:rPr lang="en-US" sz="1600" dirty="0" smtClean="0">
                  <a:solidFill>
                    <a:srgbClr val="FF00FF"/>
                  </a:solidFill>
                </a:rPr>
                <a:t>	</a:t>
              </a:r>
              <a:r>
                <a:rPr lang="en-US" sz="1600" dirty="0" smtClean="0"/>
                <a:t>90</a:t>
              </a:r>
              <a:r>
                <a:rPr lang="en-US" sz="1600" dirty="0" smtClean="0">
                  <a:solidFill>
                    <a:srgbClr val="FF00FF"/>
                  </a:solidFill>
                </a:rPr>
                <a:t>	</a:t>
              </a:r>
              <a:r>
                <a:rPr lang="en-US" sz="1600" dirty="0" smtClean="0"/>
                <a:t>75</a:t>
              </a:r>
              <a:r>
                <a:rPr lang="en-US" sz="1600" dirty="0" smtClean="0">
                  <a:solidFill>
                    <a:srgbClr val="FF00FF"/>
                  </a:solidFill>
                </a:rPr>
                <a:t>	</a:t>
              </a:r>
              <a:r>
                <a:rPr lang="en-US" sz="1600" dirty="0"/>
                <a:t>6</a:t>
              </a:r>
              <a:r>
                <a:rPr lang="en-US" sz="1600" dirty="0" smtClean="0"/>
                <a:t>0</a:t>
              </a:r>
              <a:r>
                <a:rPr lang="en-US" sz="1600" dirty="0" smtClean="0">
                  <a:solidFill>
                    <a:srgbClr val="FF00FF"/>
                  </a:solidFill>
                </a:rPr>
                <a:t>	</a:t>
              </a:r>
              <a:r>
                <a:rPr lang="en-US" sz="1600" dirty="0" smtClean="0"/>
                <a:t>45</a:t>
              </a:r>
              <a:r>
                <a:rPr lang="en-US" sz="1600" dirty="0" smtClean="0">
                  <a:solidFill>
                    <a:srgbClr val="FF00FF"/>
                  </a:solidFill>
                </a:rPr>
                <a:t>	</a:t>
              </a:r>
              <a:r>
                <a:rPr lang="en-US" sz="1600" dirty="0" smtClean="0"/>
                <a:t>30</a:t>
              </a:r>
              <a:r>
                <a:rPr lang="en-US" sz="1600" dirty="0" smtClean="0">
                  <a:solidFill>
                    <a:srgbClr val="FF00FF"/>
                  </a:solidFill>
                </a:rPr>
                <a:t>	</a:t>
              </a:r>
              <a:r>
                <a:rPr lang="en-US" sz="1600" dirty="0" smtClean="0"/>
                <a:t>15</a:t>
              </a:r>
              <a:r>
                <a:rPr lang="en-US" sz="1600" dirty="0" smtClean="0">
                  <a:solidFill>
                    <a:srgbClr val="FF00FF"/>
                  </a:solidFill>
                </a:rPr>
                <a:t>	</a:t>
              </a:r>
              <a:r>
                <a:rPr lang="en-US" sz="1600" dirty="0" smtClean="0"/>
                <a:t>0</a:t>
              </a:r>
              <a:endParaRPr lang="en-US" sz="1600" dirty="0"/>
            </a:p>
          </p:txBody>
        </p:sp>
        <p:cxnSp>
          <p:nvCxnSpPr>
            <p:cNvPr id="100" name="Straight Arrow Connector 99"/>
            <p:cNvCxnSpPr/>
            <p:nvPr/>
          </p:nvCxnSpPr>
          <p:spPr>
            <a:xfrm flipV="1">
              <a:off x="946312" y="2201523"/>
              <a:ext cx="0" cy="93011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116" idx="2"/>
              <a:endCxn id="114" idx="0"/>
            </p:cNvCxnSpPr>
            <p:nvPr/>
          </p:nvCxnSpPr>
          <p:spPr>
            <a:xfrm flipH="1" flipV="1">
              <a:off x="2103151" y="5590311"/>
              <a:ext cx="5571118" cy="345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8" idx="2"/>
              <a:endCxn id="117" idx="0"/>
            </p:cNvCxnSpPr>
            <p:nvPr/>
          </p:nvCxnSpPr>
          <p:spPr>
            <a:xfrm flipH="1">
              <a:off x="7959380" y="5623224"/>
              <a:ext cx="290584" cy="74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116" idx="0"/>
              <a:endCxn id="117" idx="2"/>
            </p:cNvCxnSpPr>
            <p:nvPr/>
          </p:nvCxnSpPr>
          <p:spPr>
            <a:xfrm flipV="1">
              <a:off x="7719627" y="5624479"/>
              <a:ext cx="181428" cy="24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custDataLst>
                <p:tags r:id="rId12"/>
              </p:custDataLst>
            </p:nvPr>
          </p:nvSpPr>
          <p:spPr>
            <a:xfrm>
              <a:off x="2281349" y="5984789"/>
              <a:ext cx="5089695" cy="338554"/>
            </a:xfrm>
            <a:prstGeom prst="rect">
              <a:avLst/>
            </a:prstGeom>
            <a:noFill/>
          </p:spPr>
          <p:txBody>
            <a:bodyPr wrap="square" rtlCol="0">
              <a:spAutoFit/>
            </a:bodyPr>
            <a:lstStyle/>
            <a:p>
              <a:pPr algn="ctr"/>
              <a:r>
                <a:rPr lang="en-US" sz="1600" dirty="0" smtClean="0"/>
                <a:t>Binding Energy (MJ/</a:t>
              </a:r>
              <a:r>
                <a:rPr lang="en-US" sz="1600" dirty="0" err="1" smtClean="0"/>
                <a:t>mol</a:t>
              </a:r>
              <a:r>
                <a:rPr lang="en-US" sz="1600" dirty="0" smtClean="0"/>
                <a:t>)</a:t>
              </a:r>
              <a:endParaRPr lang="en-US" sz="1600" dirty="0"/>
            </a:p>
          </p:txBody>
        </p:sp>
        <p:sp>
          <p:nvSpPr>
            <p:cNvPr id="105" name="Rectangle 104"/>
            <p:cNvSpPr/>
            <p:nvPr>
              <p:custDataLst>
                <p:tags r:id="rId13"/>
              </p:custDataLst>
            </p:nvPr>
          </p:nvSpPr>
          <p:spPr>
            <a:xfrm>
              <a:off x="1059705" y="4384589"/>
              <a:ext cx="729492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nvCxnSpPr>
          <p:spPr>
            <a:xfrm>
              <a:off x="1059705" y="4689389"/>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058860" y="4841789"/>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076821" y="4994189"/>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58860" y="5146589"/>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076821" y="5298989"/>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058860" y="5451389"/>
              <a:ext cx="72949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058860" y="4536989"/>
              <a:ext cx="7294920" cy="0"/>
            </a:xfrm>
            <a:prstGeom prst="line">
              <a:avLst/>
            </a:prstGeom>
          </p:spPr>
          <p:style>
            <a:lnRef idx="1">
              <a:schemeClr val="accent1"/>
            </a:lnRef>
            <a:fillRef idx="0">
              <a:schemeClr val="accent1"/>
            </a:fillRef>
            <a:effectRef idx="0">
              <a:schemeClr val="accent1"/>
            </a:effectRef>
            <a:fontRef idx="minor">
              <a:schemeClr val="tx1"/>
            </a:fontRef>
          </p:style>
        </p:cxnSp>
        <p:sp>
          <p:nvSpPr>
            <p:cNvPr id="113" name="TextBox 112"/>
            <p:cNvSpPr txBox="1"/>
            <p:nvPr>
              <p:custDataLst>
                <p:tags r:id="rId14"/>
              </p:custDataLst>
            </p:nvPr>
          </p:nvSpPr>
          <p:spPr>
            <a:xfrm rot="16200000">
              <a:off x="-68365" y="4818558"/>
              <a:ext cx="1691796" cy="335866"/>
            </a:xfrm>
            <a:prstGeom prst="rect">
              <a:avLst/>
            </a:prstGeom>
            <a:noFill/>
          </p:spPr>
          <p:txBody>
            <a:bodyPr wrap="square" rtlCol="0">
              <a:spAutoFit/>
            </a:bodyPr>
            <a:lstStyle/>
            <a:p>
              <a:pPr algn="ctr"/>
              <a:r>
                <a:rPr lang="en-US" sz="1600" dirty="0" smtClean="0"/>
                <a:t>Intensity (c/s)</a:t>
              </a:r>
            </a:p>
          </p:txBody>
        </p:sp>
        <p:sp>
          <p:nvSpPr>
            <p:cNvPr id="114" name="Freeform 113"/>
            <p:cNvSpPr/>
            <p:nvPr>
              <p:custDataLst>
                <p:tags r:id="rId15"/>
              </p:custDataLst>
            </p:nvPr>
          </p:nvSpPr>
          <p:spPr>
            <a:xfrm rot="5400000" flipH="1">
              <a:off x="1934576" y="5421735"/>
              <a:ext cx="291324" cy="45827"/>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a:stCxn id="114" idx="2"/>
            </p:cNvCxnSpPr>
            <p:nvPr/>
          </p:nvCxnSpPr>
          <p:spPr>
            <a:xfrm flipH="1" flipV="1">
              <a:off x="1077666" y="5587165"/>
              <a:ext cx="979658" cy="11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Freeform 115"/>
            <p:cNvSpPr/>
            <p:nvPr>
              <p:custDataLst>
                <p:tags r:id="rId16"/>
              </p:custDataLst>
            </p:nvPr>
          </p:nvSpPr>
          <p:spPr>
            <a:xfrm rot="5400000" flipH="1">
              <a:off x="7543972" y="5451292"/>
              <a:ext cx="305951" cy="45357"/>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custDataLst>
                <p:tags r:id="rId17"/>
              </p:custDataLst>
            </p:nvPr>
          </p:nvSpPr>
          <p:spPr>
            <a:xfrm rot="5400000" flipH="1">
              <a:off x="7469636" y="5140925"/>
              <a:ext cx="921161" cy="58325"/>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custDataLst>
                <p:tags r:id="rId18"/>
              </p:custDataLst>
            </p:nvPr>
          </p:nvSpPr>
          <p:spPr>
            <a:xfrm rot="5400000" flipH="1">
              <a:off x="8114072" y="5444106"/>
              <a:ext cx="317140" cy="45357"/>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 name="Straight Connector 118"/>
            <p:cNvCxnSpPr>
              <a:stCxn id="120" idx="2"/>
              <a:endCxn id="118" idx="0"/>
            </p:cNvCxnSpPr>
            <p:nvPr/>
          </p:nvCxnSpPr>
          <p:spPr>
            <a:xfrm>
              <a:off x="8293909" y="5624227"/>
              <a:ext cx="1412" cy="11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Freeform 119"/>
            <p:cNvSpPr/>
            <p:nvPr>
              <p:custDataLst>
                <p:tags r:id="rId19"/>
              </p:custDataLst>
            </p:nvPr>
          </p:nvSpPr>
          <p:spPr>
            <a:xfrm rot="5400000" flipH="1">
              <a:off x="8232689" y="5518778"/>
              <a:ext cx="167796" cy="45357"/>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a:endCxn id="120" idx="0"/>
            </p:cNvCxnSpPr>
            <p:nvPr/>
          </p:nvCxnSpPr>
          <p:spPr>
            <a:xfrm flipH="1">
              <a:off x="8339266" y="5625355"/>
              <a:ext cx="1620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custDataLst>
                <p:tags r:id="rId20"/>
              </p:custDataLst>
            </p:nvPr>
          </p:nvSpPr>
          <p:spPr>
            <a:xfrm>
              <a:off x="965689" y="5798635"/>
              <a:ext cx="7614875" cy="338554"/>
            </a:xfrm>
            <a:prstGeom prst="rect">
              <a:avLst/>
            </a:prstGeom>
            <a:noFill/>
          </p:spPr>
          <p:txBody>
            <a:bodyPr wrap="square" rtlCol="0">
              <a:spAutoFit/>
            </a:bodyPr>
            <a:lstStyle/>
            <a:p>
              <a:pPr>
                <a:tabLst>
                  <a:tab pos="914400" algn="l"/>
                  <a:tab pos="1828800" algn="l"/>
                  <a:tab pos="2743200" algn="l"/>
                  <a:tab pos="3657600" algn="l"/>
                  <a:tab pos="4572000" algn="l"/>
                  <a:tab pos="5486400" algn="l"/>
                  <a:tab pos="6400800" algn="l"/>
                  <a:tab pos="7315200" algn="l"/>
                </a:tabLst>
              </a:pPr>
              <a:r>
                <a:rPr lang="en-US" sz="1600" dirty="0" smtClean="0"/>
                <a:t>400</a:t>
              </a:r>
              <a:r>
                <a:rPr lang="en-US" sz="1600" dirty="0" smtClean="0">
                  <a:solidFill>
                    <a:srgbClr val="FF00FF"/>
                  </a:solidFill>
                </a:rPr>
                <a:t>	</a:t>
              </a:r>
              <a:r>
                <a:rPr lang="en-US" sz="1600" dirty="0" smtClean="0"/>
                <a:t>350</a:t>
              </a:r>
              <a:r>
                <a:rPr lang="en-US" sz="1600" dirty="0" smtClean="0">
                  <a:solidFill>
                    <a:srgbClr val="FF00FF"/>
                  </a:solidFill>
                </a:rPr>
                <a:t>	</a:t>
              </a:r>
              <a:r>
                <a:rPr lang="en-US" sz="1600" dirty="0" smtClean="0"/>
                <a:t>300</a:t>
              </a:r>
              <a:r>
                <a:rPr lang="en-US" sz="1600" dirty="0" smtClean="0">
                  <a:solidFill>
                    <a:srgbClr val="FF00FF"/>
                  </a:solidFill>
                </a:rPr>
                <a:t>	</a:t>
              </a:r>
              <a:r>
                <a:rPr lang="en-US" sz="1600" dirty="0" smtClean="0"/>
                <a:t>250</a:t>
              </a:r>
              <a:r>
                <a:rPr lang="en-US" sz="1600" dirty="0" smtClean="0">
                  <a:solidFill>
                    <a:srgbClr val="FF00FF"/>
                  </a:solidFill>
                </a:rPr>
                <a:t>	</a:t>
              </a:r>
              <a:r>
                <a:rPr lang="en-US" sz="1600" dirty="0" smtClean="0"/>
                <a:t>200</a:t>
              </a:r>
              <a:r>
                <a:rPr lang="en-US" sz="1600" dirty="0" smtClean="0">
                  <a:solidFill>
                    <a:srgbClr val="FF00FF"/>
                  </a:solidFill>
                </a:rPr>
                <a:t>	</a:t>
              </a:r>
              <a:r>
                <a:rPr lang="en-US" sz="1600" dirty="0" smtClean="0"/>
                <a:t>150</a:t>
              </a:r>
              <a:r>
                <a:rPr lang="en-US" sz="1600" dirty="0" smtClean="0">
                  <a:solidFill>
                    <a:srgbClr val="FF00FF"/>
                  </a:solidFill>
                </a:rPr>
                <a:t>	</a:t>
              </a:r>
              <a:r>
                <a:rPr lang="en-US" sz="1600" dirty="0" smtClean="0"/>
                <a:t>100</a:t>
              </a:r>
              <a:r>
                <a:rPr lang="en-US" sz="1600" dirty="0" smtClean="0">
                  <a:solidFill>
                    <a:srgbClr val="FF00FF"/>
                  </a:solidFill>
                </a:rPr>
                <a:t>	</a:t>
              </a:r>
              <a:r>
                <a:rPr lang="en-US" sz="1600" dirty="0"/>
                <a:t>5</a:t>
              </a:r>
              <a:r>
                <a:rPr lang="en-US" sz="1600" dirty="0" smtClean="0"/>
                <a:t>0</a:t>
              </a:r>
              <a:r>
                <a:rPr lang="en-US" sz="1600" dirty="0" smtClean="0">
                  <a:solidFill>
                    <a:srgbClr val="FF00FF"/>
                  </a:solidFill>
                </a:rPr>
                <a:t>	</a:t>
              </a:r>
              <a:r>
                <a:rPr lang="en-US" sz="1600" dirty="0" smtClean="0"/>
                <a:t>0</a:t>
              </a:r>
              <a:endParaRPr lang="en-US" sz="1600" dirty="0"/>
            </a:p>
          </p:txBody>
        </p:sp>
        <p:cxnSp>
          <p:nvCxnSpPr>
            <p:cNvPr id="123" name="Straight Arrow Connector 122"/>
            <p:cNvCxnSpPr/>
            <p:nvPr/>
          </p:nvCxnSpPr>
          <p:spPr>
            <a:xfrm flipV="1">
              <a:off x="945467" y="4521277"/>
              <a:ext cx="0" cy="93011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4" name="TextBox 123"/>
            <p:cNvSpPr txBox="1"/>
            <p:nvPr>
              <p:custDataLst>
                <p:tags r:id="rId21"/>
              </p:custDataLst>
            </p:nvPr>
          </p:nvSpPr>
          <p:spPr>
            <a:xfrm>
              <a:off x="8329270" y="2481913"/>
              <a:ext cx="541775" cy="369332"/>
            </a:xfrm>
            <a:prstGeom prst="rect">
              <a:avLst/>
            </a:prstGeom>
            <a:noFill/>
          </p:spPr>
          <p:txBody>
            <a:bodyPr wrap="square" rtlCol="0">
              <a:spAutoFit/>
            </a:bodyPr>
            <a:lstStyle/>
            <a:p>
              <a:pPr algn="ctr"/>
              <a:r>
                <a:rPr lang="en-US" b="1" dirty="0" smtClean="0"/>
                <a:t>Na</a:t>
              </a:r>
              <a:endParaRPr lang="en-US" b="1" dirty="0"/>
            </a:p>
          </p:txBody>
        </p:sp>
        <p:sp>
          <p:nvSpPr>
            <p:cNvPr id="125" name="TextBox 124"/>
            <p:cNvSpPr txBox="1"/>
            <p:nvPr>
              <p:custDataLst>
                <p:tags r:id="rId22"/>
              </p:custDataLst>
            </p:nvPr>
          </p:nvSpPr>
          <p:spPr>
            <a:xfrm>
              <a:off x="8372586" y="4809523"/>
              <a:ext cx="389258" cy="369332"/>
            </a:xfrm>
            <a:prstGeom prst="rect">
              <a:avLst/>
            </a:prstGeom>
            <a:noFill/>
          </p:spPr>
          <p:txBody>
            <a:bodyPr wrap="square" rtlCol="0">
              <a:spAutoFit/>
            </a:bodyPr>
            <a:lstStyle/>
            <a:p>
              <a:pPr algn="ctr"/>
              <a:r>
                <a:rPr lang="en-US" b="1" dirty="0" smtClean="0"/>
                <a:t>K</a:t>
              </a:r>
              <a:endParaRPr lang="en-US" dirty="0"/>
            </a:p>
          </p:txBody>
        </p:sp>
      </p:grpSp>
    </p:spTree>
    <p:custDataLst>
      <p:tags r:id="rId1"/>
    </p:custDataLst>
    <p:extLst>
      <p:ext uri="{BB962C8B-B14F-4D97-AF65-F5344CB8AC3E}">
        <p14:creationId xmlns:p14="http://schemas.microsoft.com/office/powerpoint/2010/main" val="406673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4" name="Group 83" descr="Model of the atom"/>
          <p:cNvGrpSpPr/>
          <p:nvPr/>
        </p:nvGrpSpPr>
        <p:grpSpPr>
          <a:xfrm>
            <a:off x="627310" y="942194"/>
            <a:ext cx="7977963" cy="5458606"/>
            <a:chOff x="152400" y="457200"/>
            <a:chExt cx="8686800" cy="5943600"/>
          </a:xfrm>
        </p:grpSpPr>
        <p:grpSp>
          <p:nvGrpSpPr>
            <p:cNvPr id="2" name="Group 1"/>
            <p:cNvGrpSpPr/>
            <p:nvPr/>
          </p:nvGrpSpPr>
          <p:grpSpPr>
            <a:xfrm>
              <a:off x="152400" y="457200"/>
              <a:ext cx="4495800" cy="5943600"/>
              <a:chOff x="152400" y="457200"/>
              <a:chExt cx="4495800" cy="5943600"/>
            </a:xfrm>
          </p:grpSpPr>
          <p:sp>
            <p:nvSpPr>
              <p:cNvPr id="4" name="Rectangle 78"/>
              <p:cNvSpPr>
                <a:spLocks noChangeArrowheads="1"/>
              </p:cNvSpPr>
              <p:nvPr>
                <p:custDataLst>
                  <p:tags r:id="rId4"/>
                </p:custDataLst>
              </p:nvPr>
            </p:nvSpPr>
            <p:spPr bwMode="auto">
              <a:xfrm>
                <a:off x="589014" y="457200"/>
                <a:ext cx="4059186"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AutoShape 79"/>
              <p:cNvSpPr>
                <a:spLocks noChangeArrowheads="1"/>
              </p:cNvSpPr>
              <p:nvPr>
                <p:custDataLst>
                  <p:tags r:id="rId5"/>
                </p:custDataLst>
              </p:nvPr>
            </p:nvSpPr>
            <p:spPr bwMode="auto">
              <a:xfrm>
                <a:off x="724382" y="5733996"/>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80"/>
              <p:cNvSpPr>
                <a:spLocks noChangeArrowheads="1"/>
              </p:cNvSpPr>
              <p:nvPr>
                <p:custDataLst>
                  <p:tags r:id="rId6"/>
                </p:custDataLst>
              </p:nvPr>
            </p:nvSpPr>
            <p:spPr bwMode="auto">
              <a:xfrm>
                <a:off x="724382" y="489431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81"/>
              <p:cNvSpPr>
                <a:spLocks noChangeArrowheads="1"/>
              </p:cNvSpPr>
              <p:nvPr>
                <p:custDataLst>
                  <p:tags r:id="rId7"/>
                </p:custDataLst>
              </p:nvPr>
            </p:nvSpPr>
            <p:spPr bwMode="auto">
              <a:xfrm>
                <a:off x="724382" y="4056700"/>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82"/>
              <p:cNvSpPr>
                <a:spLocks noChangeArrowheads="1"/>
              </p:cNvSpPr>
              <p:nvPr>
                <p:custDataLst>
                  <p:tags r:id="rId8"/>
                </p:custDataLst>
              </p:nvPr>
            </p:nvSpPr>
            <p:spPr bwMode="auto">
              <a:xfrm>
                <a:off x="724382" y="3217022"/>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83"/>
              <p:cNvSpPr>
                <a:spLocks noChangeArrowheads="1"/>
              </p:cNvSpPr>
              <p:nvPr>
                <p:custDataLst>
                  <p:tags r:id="rId9"/>
                </p:custDataLst>
              </p:nvPr>
            </p:nvSpPr>
            <p:spPr bwMode="auto">
              <a:xfrm>
                <a:off x="724382" y="237734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84"/>
              <p:cNvSpPr>
                <a:spLocks noChangeArrowheads="1"/>
              </p:cNvSpPr>
              <p:nvPr>
                <p:custDataLst>
                  <p:tags r:id="rId10"/>
                </p:custDataLst>
              </p:nvPr>
            </p:nvSpPr>
            <p:spPr bwMode="auto">
              <a:xfrm>
                <a:off x="724382" y="1539724"/>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85"/>
              <p:cNvSpPr>
                <a:spLocks noChangeArrowheads="1"/>
              </p:cNvSpPr>
              <p:nvPr>
                <p:custDataLst>
                  <p:tags r:id="rId11"/>
                </p:custDataLst>
              </p:nvPr>
            </p:nvSpPr>
            <p:spPr bwMode="auto">
              <a:xfrm>
                <a:off x="1085366" y="4353057"/>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86"/>
              <p:cNvSpPr>
                <a:spLocks noChangeArrowheads="1"/>
              </p:cNvSpPr>
              <p:nvPr>
                <p:custDataLst>
                  <p:tags r:id="rId12"/>
                </p:custDataLst>
              </p:nvPr>
            </p:nvSpPr>
            <p:spPr bwMode="auto">
              <a:xfrm>
                <a:off x="1310981" y="4353057"/>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87"/>
              <p:cNvSpPr>
                <a:spLocks noChangeArrowheads="1"/>
              </p:cNvSpPr>
              <p:nvPr>
                <p:custDataLst>
                  <p:tags r:id="rId13"/>
                </p:custDataLst>
              </p:nvPr>
            </p:nvSpPr>
            <p:spPr bwMode="auto">
              <a:xfrm>
                <a:off x="1536596" y="4353057"/>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88"/>
              <p:cNvSpPr>
                <a:spLocks noChangeArrowheads="1"/>
              </p:cNvSpPr>
              <p:nvPr>
                <p:custDataLst>
                  <p:tags r:id="rId14"/>
                </p:custDataLst>
              </p:nvPr>
            </p:nvSpPr>
            <p:spPr bwMode="auto">
              <a:xfrm>
                <a:off x="1085366" y="351337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89"/>
              <p:cNvSpPr>
                <a:spLocks noChangeArrowheads="1"/>
              </p:cNvSpPr>
              <p:nvPr>
                <p:custDataLst>
                  <p:tags r:id="rId15"/>
                </p:custDataLst>
              </p:nvPr>
            </p:nvSpPr>
            <p:spPr bwMode="auto">
              <a:xfrm>
                <a:off x="1310981" y="351337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90"/>
              <p:cNvSpPr>
                <a:spLocks noChangeArrowheads="1"/>
              </p:cNvSpPr>
              <p:nvPr>
                <p:custDataLst>
                  <p:tags r:id="rId16"/>
                </p:custDataLst>
              </p:nvPr>
            </p:nvSpPr>
            <p:spPr bwMode="auto">
              <a:xfrm>
                <a:off x="1536596" y="351337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91"/>
              <p:cNvSpPr>
                <a:spLocks noChangeArrowheads="1"/>
              </p:cNvSpPr>
              <p:nvPr>
                <p:custDataLst>
                  <p:tags r:id="rId17"/>
                </p:custDataLst>
              </p:nvPr>
            </p:nvSpPr>
            <p:spPr bwMode="auto">
              <a:xfrm>
                <a:off x="1085366" y="2673701"/>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92"/>
              <p:cNvSpPr>
                <a:spLocks noChangeArrowheads="1"/>
              </p:cNvSpPr>
              <p:nvPr>
                <p:custDataLst>
                  <p:tags r:id="rId18"/>
                </p:custDataLst>
              </p:nvPr>
            </p:nvSpPr>
            <p:spPr bwMode="auto">
              <a:xfrm>
                <a:off x="1310981" y="2673701"/>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93"/>
              <p:cNvSpPr>
                <a:spLocks noChangeArrowheads="1"/>
              </p:cNvSpPr>
              <p:nvPr>
                <p:custDataLst>
                  <p:tags r:id="rId19"/>
                </p:custDataLst>
              </p:nvPr>
            </p:nvSpPr>
            <p:spPr bwMode="auto">
              <a:xfrm>
                <a:off x="1536596" y="2673701"/>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94"/>
              <p:cNvSpPr>
                <a:spLocks noChangeArrowheads="1"/>
              </p:cNvSpPr>
              <p:nvPr>
                <p:custDataLst>
                  <p:tags r:id="rId20"/>
                </p:custDataLst>
              </p:nvPr>
            </p:nvSpPr>
            <p:spPr bwMode="auto">
              <a:xfrm>
                <a:off x="1085366" y="2673701"/>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95"/>
              <p:cNvSpPr>
                <a:spLocks noChangeArrowheads="1"/>
              </p:cNvSpPr>
              <p:nvPr>
                <p:custDataLst>
                  <p:tags r:id="rId21"/>
                </p:custDataLst>
              </p:nvPr>
            </p:nvSpPr>
            <p:spPr bwMode="auto">
              <a:xfrm>
                <a:off x="1085366" y="1836081"/>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96"/>
              <p:cNvSpPr>
                <a:spLocks noChangeArrowheads="1"/>
              </p:cNvSpPr>
              <p:nvPr>
                <p:custDataLst>
                  <p:tags r:id="rId22"/>
                </p:custDataLst>
              </p:nvPr>
            </p:nvSpPr>
            <p:spPr bwMode="auto">
              <a:xfrm>
                <a:off x="1310981" y="1836081"/>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97"/>
              <p:cNvSpPr>
                <a:spLocks noChangeArrowheads="1"/>
              </p:cNvSpPr>
              <p:nvPr>
                <p:custDataLst>
                  <p:tags r:id="rId23"/>
                </p:custDataLst>
              </p:nvPr>
            </p:nvSpPr>
            <p:spPr bwMode="auto">
              <a:xfrm>
                <a:off x="1536596" y="1836081"/>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98"/>
              <p:cNvSpPr>
                <a:spLocks noChangeArrowheads="1"/>
              </p:cNvSpPr>
              <p:nvPr>
                <p:custDataLst>
                  <p:tags r:id="rId24"/>
                </p:custDataLst>
              </p:nvPr>
            </p:nvSpPr>
            <p:spPr bwMode="auto">
              <a:xfrm>
                <a:off x="1852456" y="2871273"/>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99"/>
              <p:cNvSpPr>
                <a:spLocks noChangeArrowheads="1"/>
              </p:cNvSpPr>
              <p:nvPr>
                <p:custDataLst>
                  <p:tags r:id="rId25"/>
                </p:custDataLst>
              </p:nvPr>
            </p:nvSpPr>
            <p:spPr bwMode="auto">
              <a:xfrm>
                <a:off x="2078071" y="2871273"/>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100"/>
              <p:cNvSpPr>
                <a:spLocks noChangeArrowheads="1"/>
              </p:cNvSpPr>
              <p:nvPr>
                <p:custDataLst>
                  <p:tags r:id="rId26"/>
                </p:custDataLst>
              </p:nvPr>
            </p:nvSpPr>
            <p:spPr bwMode="auto">
              <a:xfrm>
                <a:off x="2303686" y="2871273"/>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101"/>
              <p:cNvSpPr>
                <a:spLocks noChangeArrowheads="1"/>
              </p:cNvSpPr>
              <p:nvPr>
                <p:custDataLst>
                  <p:tags r:id="rId27"/>
                </p:custDataLst>
              </p:nvPr>
            </p:nvSpPr>
            <p:spPr bwMode="auto">
              <a:xfrm>
                <a:off x="2529301" y="2871273"/>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102"/>
              <p:cNvSpPr>
                <a:spLocks noChangeArrowheads="1"/>
              </p:cNvSpPr>
              <p:nvPr>
                <p:custDataLst>
                  <p:tags r:id="rId28"/>
                </p:custDataLst>
              </p:nvPr>
            </p:nvSpPr>
            <p:spPr bwMode="auto">
              <a:xfrm>
                <a:off x="2753035" y="2871273"/>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AutoShape 103"/>
              <p:cNvSpPr>
                <a:spLocks noChangeArrowheads="1"/>
              </p:cNvSpPr>
              <p:nvPr>
                <p:custDataLst>
                  <p:tags r:id="rId29"/>
                </p:custDataLst>
              </p:nvPr>
            </p:nvSpPr>
            <p:spPr bwMode="auto">
              <a:xfrm>
                <a:off x="3023772" y="1391546"/>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AutoShape 104"/>
              <p:cNvSpPr>
                <a:spLocks noChangeArrowheads="1"/>
              </p:cNvSpPr>
              <p:nvPr>
                <p:custDataLst>
                  <p:tags r:id="rId30"/>
                </p:custDataLst>
              </p:nvPr>
            </p:nvSpPr>
            <p:spPr bwMode="auto">
              <a:xfrm>
                <a:off x="3249387" y="1391546"/>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105"/>
              <p:cNvSpPr>
                <a:spLocks noChangeArrowheads="1"/>
              </p:cNvSpPr>
              <p:nvPr>
                <p:custDataLst>
                  <p:tags r:id="rId31"/>
                </p:custDataLst>
              </p:nvPr>
            </p:nvSpPr>
            <p:spPr bwMode="auto">
              <a:xfrm>
                <a:off x="3475002" y="1391546"/>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AutoShape 106"/>
              <p:cNvSpPr>
                <a:spLocks noChangeArrowheads="1"/>
              </p:cNvSpPr>
              <p:nvPr>
                <p:custDataLst>
                  <p:tags r:id="rId32"/>
                </p:custDataLst>
              </p:nvPr>
            </p:nvSpPr>
            <p:spPr bwMode="auto">
              <a:xfrm>
                <a:off x="3700617" y="1391546"/>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AutoShape 107"/>
              <p:cNvSpPr>
                <a:spLocks noChangeArrowheads="1"/>
              </p:cNvSpPr>
              <p:nvPr>
                <p:custDataLst>
                  <p:tags r:id="rId33"/>
                </p:custDataLst>
              </p:nvPr>
            </p:nvSpPr>
            <p:spPr bwMode="auto">
              <a:xfrm>
                <a:off x="3926232" y="1391546"/>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AutoShape 108"/>
              <p:cNvSpPr>
                <a:spLocks noChangeArrowheads="1"/>
              </p:cNvSpPr>
              <p:nvPr>
                <p:custDataLst>
                  <p:tags r:id="rId34"/>
                </p:custDataLst>
              </p:nvPr>
            </p:nvSpPr>
            <p:spPr bwMode="auto">
              <a:xfrm>
                <a:off x="4151846" y="1391546"/>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109"/>
              <p:cNvSpPr>
                <a:spLocks noChangeArrowheads="1"/>
              </p:cNvSpPr>
              <p:nvPr>
                <p:custDataLst>
                  <p:tags r:id="rId35"/>
                </p:custDataLst>
              </p:nvPr>
            </p:nvSpPr>
            <p:spPr bwMode="auto">
              <a:xfrm>
                <a:off x="4377461" y="1391546"/>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utoShape 110"/>
              <p:cNvSpPr>
                <a:spLocks noChangeArrowheads="1"/>
              </p:cNvSpPr>
              <p:nvPr>
                <p:custDataLst>
                  <p:tags r:id="rId36"/>
                </p:custDataLst>
              </p:nvPr>
            </p:nvSpPr>
            <p:spPr bwMode="auto">
              <a:xfrm>
                <a:off x="724382" y="700047"/>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AutoShape 111"/>
              <p:cNvSpPr>
                <a:spLocks noChangeArrowheads="1"/>
              </p:cNvSpPr>
              <p:nvPr>
                <p:custDataLst>
                  <p:tags r:id="rId37"/>
                </p:custDataLst>
              </p:nvPr>
            </p:nvSpPr>
            <p:spPr bwMode="auto">
              <a:xfrm>
                <a:off x="1085366" y="1836081"/>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utoShape 112"/>
              <p:cNvSpPr>
                <a:spLocks noChangeArrowheads="1"/>
              </p:cNvSpPr>
              <p:nvPr>
                <p:custDataLst>
                  <p:tags r:id="rId38"/>
                </p:custDataLst>
              </p:nvPr>
            </p:nvSpPr>
            <p:spPr bwMode="auto">
              <a:xfrm>
                <a:off x="1085366" y="996404"/>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AutoShape 113"/>
              <p:cNvSpPr>
                <a:spLocks noChangeArrowheads="1"/>
              </p:cNvSpPr>
              <p:nvPr>
                <p:custDataLst>
                  <p:tags r:id="rId39"/>
                </p:custDataLst>
              </p:nvPr>
            </p:nvSpPr>
            <p:spPr bwMode="auto">
              <a:xfrm>
                <a:off x="1310981" y="996404"/>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AutoShape 114"/>
              <p:cNvSpPr>
                <a:spLocks noChangeArrowheads="1"/>
              </p:cNvSpPr>
              <p:nvPr>
                <p:custDataLst>
                  <p:tags r:id="rId40"/>
                </p:custDataLst>
              </p:nvPr>
            </p:nvSpPr>
            <p:spPr bwMode="auto">
              <a:xfrm>
                <a:off x="1536596" y="996404"/>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AutoShape 115"/>
              <p:cNvSpPr>
                <a:spLocks noChangeArrowheads="1"/>
              </p:cNvSpPr>
              <p:nvPr>
                <p:custDataLst>
                  <p:tags r:id="rId41"/>
                </p:custDataLst>
              </p:nvPr>
            </p:nvSpPr>
            <p:spPr bwMode="auto">
              <a:xfrm>
                <a:off x="1852456" y="203159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AutoShape 116"/>
              <p:cNvSpPr>
                <a:spLocks noChangeArrowheads="1"/>
              </p:cNvSpPr>
              <p:nvPr>
                <p:custDataLst>
                  <p:tags r:id="rId42"/>
                </p:custDataLst>
              </p:nvPr>
            </p:nvSpPr>
            <p:spPr bwMode="auto">
              <a:xfrm>
                <a:off x="2078071" y="203159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AutoShape 117"/>
              <p:cNvSpPr>
                <a:spLocks noChangeArrowheads="1"/>
              </p:cNvSpPr>
              <p:nvPr>
                <p:custDataLst>
                  <p:tags r:id="rId43"/>
                </p:custDataLst>
              </p:nvPr>
            </p:nvSpPr>
            <p:spPr bwMode="auto">
              <a:xfrm>
                <a:off x="2303686" y="203159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AutoShape 118"/>
              <p:cNvSpPr>
                <a:spLocks noChangeArrowheads="1"/>
              </p:cNvSpPr>
              <p:nvPr>
                <p:custDataLst>
                  <p:tags r:id="rId44"/>
                </p:custDataLst>
              </p:nvPr>
            </p:nvSpPr>
            <p:spPr bwMode="auto">
              <a:xfrm>
                <a:off x="2529301" y="203159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AutoShape 119"/>
              <p:cNvSpPr>
                <a:spLocks noChangeArrowheads="1"/>
              </p:cNvSpPr>
              <p:nvPr>
                <p:custDataLst>
                  <p:tags r:id="rId45"/>
                </p:custDataLst>
              </p:nvPr>
            </p:nvSpPr>
            <p:spPr bwMode="auto">
              <a:xfrm>
                <a:off x="2753035" y="203159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AutoShape 120"/>
              <p:cNvSpPr>
                <a:spLocks noChangeArrowheads="1"/>
              </p:cNvSpPr>
              <p:nvPr>
                <p:custDataLst>
                  <p:tags r:id="rId46"/>
                </p:custDataLst>
              </p:nvPr>
            </p:nvSpPr>
            <p:spPr bwMode="auto">
              <a:xfrm>
                <a:off x="1852456" y="119397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AutoShape 121"/>
              <p:cNvSpPr>
                <a:spLocks noChangeArrowheads="1"/>
              </p:cNvSpPr>
              <p:nvPr>
                <p:custDataLst>
                  <p:tags r:id="rId47"/>
                </p:custDataLst>
              </p:nvPr>
            </p:nvSpPr>
            <p:spPr bwMode="auto">
              <a:xfrm>
                <a:off x="2078071" y="119397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AutoShape 122"/>
              <p:cNvSpPr>
                <a:spLocks noChangeArrowheads="1"/>
              </p:cNvSpPr>
              <p:nvPr>
                <p:custDataLst>
                  <p:tags r:id="rId48"/>
                </p:custDataLst>
              </p:nvPr>
            </p:nvSpPr>
            <p:spPr bwMode="auto">
              <a:xfrm>
                <a:off x="2303686" y="119397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AutoShape 123"/>
              <p:cNvSpPr>
                <a:spLocks noChangeArrowheads="1"/>
              </p:cNvSpPr>
              <p:nvPr>
                <p:custDataLst>
                  <p:tags r:id="rId49"/>
                </p:custDataLst>
              </p:nvPr>
            </p:nvSpPr>
            <p:spPr bwMode="auto">
              <a:xfrm>
                <a:off x="2529301" y="119397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AutoShape 124"/>
              <p:cNvSpPr>
                <a:spLocks noChangeArrowheads="1"/>
              </p:cNvSpPr>
              <p:nvPr>
                <p:custDataLst>
                  <p:tags r:id="rId50"/>
                </p:custDataLst>
              </p:nvPr>
            </p:nvSpPr>
            <p:spPr bwMode="auto">
              <a:xfrm>
                <a:off x="2753035" y="1193975"/>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AutoShape 125"/>
              <p:cNvSpPr>
                <a:spLocks noChangeArrowheads="1"/>
              </p:cNvSpPr>
              <p:nvPr>
                <p:custDataLst>
                  <p:tags r:id="rId51"/>
                </p:custDataLst>
              </p:nvPr>
            </p:nvSpPr>
            <p:spPr bwMode="auto">
              <a:xfrm>
                <a:off x="3023772" y="55186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AutoShape 126"/>
              <p:cNvSpPr>
                <a:spLocks noChangeArrowheads="1"/>
              </p:cNvSpPr>
              <p:nvPr>
                <p:custDataLst>
                  <p:tags r:id="rId52"/>
                </p:custDataLst>
              </p:nvPr>
            </p:nvSpPr>
            <p:spPr bwMode="auto">
              <a:xfrm>
                <a:off x="3249387" y="55186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AutoShape 127"/>
              <p:cNvSpPr>
                <a:spLocks noChangeArrowheads="1"/>
              </p:cNvSpPr>
              <p:nvPr>
                <p:custDataLst>
                  <p:tags r:id="rId53"/>
                </p:custDataLst>
              </p:nvPr>
            </p:nvSpPr>
            <p:spPr bwMode="auto">
              <a:xfrm>
                <a:off x="3475002" y="55186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AutoShape 128"/>
              <p:cNvSpPr>
                <a:spLocks noChangeArrowheads="1"/>
              </p:cNvSpPr>
              <p:nvPr>
                <p:custDataLst>
                  <p:tags r:id="rId54"/>
                </p:custDataLst>
              </p:nvPr>
            </p:nvSpPr>
            <p:spPr bwMode="auto">
              <a:xfrm>
                <a:off x="3700617" y="55186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AutoShape 129"/>
              <p:cNvSpPr>
                <a:spLocks noChangeArrowheads="1"/>
              </p:cNvSpPr>
              <p:nvPr>
                <p:custDataLst>
                  <p:tags r:id="rId55"/>
                </p:custDataLst>
              </p:nvPr>
            </p:nvSpPr>
            <p:spPr bwMode="auto">
              <a:xfrm>
                <a:off x="3926232" y="55186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AutoShape 130"/>
              <p:cNvSpPr>
                <a:spLocks noChangeArrowheads="1"/>
              </p:cNvSpPr>
              <p:nvPr>
                <p:custDataLst>
                  <p:tags r:id="rId56"/>
                </p:custDataLst>
              </p:nvPr>
            </p:nvSpPr>
            <p:spPr bwMode="auto">
              <a:xfrm>
                <a:off x="4151846" y="55186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AutoShape 131"/>
              <p:cNvSpPr>
                <a:spLocks noChangeArrowheads="1"/>
              </p:cNvSpPr>
              <p:nvPr>
                <p:custDataLst>
                  <p:tags r:id="rId57"/>
                </p:custDataLst>
              </p:nvPr>
            </p:nvSpPr>
            <p:spPr bwMode="auto">
              <a:xfrm>
                <a:off x="4377461" y="55186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Text Box 132"/>
              <p:cNvSpPr txBox="1">
                <a:spLocks noChangeArrowheads="1"/>
              </p:cNvSpPr>
              <p:nvPr>
                <p:custDataLst>
                  <p:tags r:id="rId58"/>
                </p:custDataLst>
              </p:nvPr>
            </p:nvSpPr>
            <p:spPr bwMode="auto">
              <a:xfrm>
                <a:off x="496887" y="5857479"/>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1s</a:t>
                </a:r>
              </a:p>
            </p:txBody>
          </p:sp>
          <p:sp>
            <p:nvSpPr>
              <p:cNvPr id="59" name="Text Box 133"/>
              <p:cNvSpPr txBox="1">
                <a:spLocks noChangeArrowheads="1"/>
              </p:cNvSpPr>
              <p:nvPr>
                <p:custDataLst>
                  <p:tags r:id="rId59"/>
                </p:custDataLst>
              </p:nvPr>
            </p:nvSpPr>
            <p:spPr bwMode="auto">
              <a:xfrm>
                <a:off x="496887" y="5011628"/>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2s</a:t>
                </a:r>
              </a:p>
            </p:txBody>
          </p:sp>
          <p:sp>
            <p:nvSpPr>
              <p:cNvPr id="60" name="Text Box 134"/>
              <p:cNvSpPr txBox="1">
                <a:spLocks noChangeArrowheads="1"/>
              </p:cNvSpPr>
              <p:nvPr>
                <p:custDataLst>
                  <p:tags r:id="rId60"/>
                </p:custDataLst>
              </p:nvPr>
            </p:nvSpPr>
            <p:spPr bwMode="auto">
              <a:xfrm>
                <a:off x="496887" y="4180183"/>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3s</a:t>
                </a:r>
              </a:p>
            </p:txBody>
          </p:sp>
          <p:sp>
            <p:nvSpPr>
              <p:cNvPr id="61" name="Text Box 135"/>
              <p:cNvSpPr txBox="1">
                <a:spLocks noChangeArrowheads="1"/>
              </p:cNvSpPr>
              <p:nvPr>
                <p:custDataLst>
                  <p:tags r:id="rId61"/>
                </p:custDataLst>
              </p:nvPr>
            </p:nvSpPr>
            <p:spPr bwMode="auto">
              <a:xfrm>
                <a:off x="496887" y="3334330"/>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4s</a:t>
                </a:r>
              </a:p>
            </p:txBody>
          </p:sp>
          <p:sp>
            <p:nvSpPr>
              <p:cNvPr id="62" name="Text Box 136"/>
              <p:cNvSpPr txBox="1">
                <a:spLocks noChangeArrowheads="1"/>
              </p:cNvSpPr>
              <p:nvPr>
                <p:custDataLst>
                  <p:tags r:id="rId62"/>
                </p:custDataLst>
              </p:nvPr>
            </p:nvSpPr>
            <p:spPr bwMode="auto">
              <a:xfrm>
                <a:off x="496887" y="2500828"/>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5s</a:t>
                </a:r>
              </a:p>
            </p:txBody>
          </p:sp>
          <p:sp>
            <p:nvSpPr>
              <p:cNvPr id="63" name="Text Box 137"/>
              <p:cNvSpPr txBox="1">
                <a:spLocks noChangeArrowheads="1"/>
              </p:cNvSpPr>
              <p:nvPr>
                <p:custDataLst>
                  <p:tags r:id="rId63"/>
                </p:custDataLst>
              </p:nvPr>
            </p:nvSpPr>
            <p:spPr bwMode="auto">
              <a:xfrm>
                <a:off x="496887" y="1669382"/>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6s</a:t>
                </a:r>
              </a:p>
            </p:txBody>
          </p:sp>
          <p:sp>
            <p:nvSpPr>
              <p:cNvPr id="64" name="Text Box 138"/>
              <p:cNvSpPr txBox="1">
                <a:spLocks noChangeArrowheads="1"/>
              </p:cNvSpPr>
              <p:nvPr>
                <p:custDataLst>
                  <p:tags r:id="rId64"/>
                </p:custDataLst>
              </p:nvPr>
            </p:nvSpPr>
            <p:spPr bwMode="auto">
              <a:xfrm>
                <a:off x="496887" y="823530"/>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7s</a:t>
                </a:r>
              </a:p>
            </p:txBody>
          </p:sp>
          <p:sp>
            <p:nvSpPr>
              <p:cNvPr id="65" name="Text Box 139"/>
              <p:cNvSpPr txBox="1">
                <a:spLocks noChangeArrowheads="1"/>
              </p:cNvSpPr>
              <p:nvPr>
                <p:custDataLst>
                  <p:tags r:id="rId65"/>
                </p:custDataLst>
              </p:nvPr>
            </p:nvSpPr>
            <p:spPr bwMode="auto">
              <a:xfrm>
                <a:off x="1083485" y="4501236"/>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2p</a:t>
                </a:r>
              </a:p>
            </p:txBody>
          </p:sp>
          <p:sp>
            <p:nvSpPr>
              <p:cNvPr id="66" name="Text Box 140"/>
              <p:cNvSpPr txBox="1">
                <a:spLocks noChangeArrowheads="1"/>
              </p:cNvSpPr>
              <p:nvPr>
                <p:custDataLst>
                  <p:tags r:id="rId66"/>
                </p:custDataLst>
              </p:nvPr>
            </p:nvSpPr>
            <p:spPr bwMode="auto">
              <a:xfrm>
                <a:off x="1083485" y="3651268"/>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3p</a:t>
                </a:r>
              </a:p>
            </p:txBody>
          </p:sp>
          <p:sp>
            <p:nvSpPr>
              <p:cNvPr id="67" name="Text Box 141"/>
              <p:cNvSpPr txBox="1">
                <a:spLocks noChangeArrowheads="1"/>
              </p:cNvSpPr>
              <p:nvPr>
                <p:custDataLst>
                  <p:tags r:id="rId67"/>
                </p:custDataLst>
              </p:nvPr>
            </p:nvSpPr>
            <p:spPr bwMode="auto">
              <a:xfrm>
                <a:off x="1083485" y="2811590"/>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4p</a:t>
                </a:r>
              </a:p>
            </p:txBody>
          </p:sp>
          <p:sp>
            <p:nvSpPr>
              <p:cNvPr id="68" name="Text Box 142"/>
              <p:cNvSpPr txBox="1">
                <a:spLocks noChangeArrowheads="1"/>
              </p:cNvSpPr>
              <p:nvPr>
                <p:custDataLst>
                  <p:tags r:id="rId68"/>
                </p:custDataLst>
              </p:nvPr>
            </p:nvSpPr>
            <p:spPr bwMode="auto">
              <a:xfrm>
                <a:off x="1083485" y="1971912"/>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5p</a:t>
                </a:r>
              </a:p>
            </p:txBody>
          </p:sp>
          <p:sp>
            <p:nvSpPr>
              <p:cNvPr id="69" name="Text Box 143"/>
              <p:cNvSpPr txBox="1">
                <a:spLocks noChangeArrowheads="1"/>
              </p:cNvSpPr>
              <p:nvPr>
                <p:custDataLst>
                  <p:tags r:id="rId69"/>
                </p:custDataLst>
              </p:nvPr>
            </p:nvSpPr>
            <p:spPr bwMode="auto">
              <a:xfrm>
                <a:off x="1083485" y="1134294"/>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6p</a:t>
                </a:r>
              </a:p>
            </p:txBody>
          </p:sp>
          <p:sp>
            <p:nvSpPr>
              <p:cNvPr id="70" name="Text Box 144"/>
              <p:cNvSpPr txBox="1">
                <a:spLocks noChangeArrowheads="1"/>
              </p:cNvSpPr>
              <p:nvPr>
                <p:custDataLst>
                  <p:tags r:id="rId70"/>
                </p:custDataLst>
              </p:nvPr>
            </p:nvSpPr>
            <p:spPr bwMode="auto">
              <a:xfrm>
                <a:off x="2076190" y="3009161"/>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3d</a:t>
                </a:r>
              </a:p>
            </p:txBody>
          </p:sp>
          <p:sp>
            <p:nvSpPr>
              <p:cNvPr id="71" name="Text Box 145"/>
              <p:cNvSpPr txBox="1">
                <a:spLocks noChangeArrowheads="1"/>
              </p:cNvSpPr>
              <p:nvPr>
                <p:custDataLst>
                  <p:tags r:id="rId71"/>
                </p:custDataLst>
              </p:nvPr>
            </p:nvSpPr>
            <p:spPr bwMode="auto">
              <a:xfrm>
                <a:off x="2076190" y="2169484"/>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4d</a:t>
                </a:r>
              </a:p>
            </p:txBody>
          </p:sp>
          <p:sp>
            <p:nvSpPr>
              <p:cNvPr id="72" name="Text Box 146"/>
              <p:cNvSpPr txBox="1">
                <a:spLocks noChangeArrowheads="1"/>
              </p:cNvSpPr>
              <p:nvPr>
                <p:custDataLst>
                  <p:tags r:id="rId72"/>
                </p:custDataLst>
              </p:nvPr>
            </p:nvSpPr>
            <p:spPr bwMode="auto">
              <a:xfrm>
                <a:off x="2076190" y="1331865"/>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5d</a:t>
                </a:r>
              </a:p>
            </p:txBody>
          </p:sp>
          <p:sp>
            <p:nvSpPr>
              <p:cNvPr id="73" name="Text Box 147"/>
              <p:cNvSpPr txBox="1">
                <a:spLocks noChangeArrowheads="1"/>
              </p:cNvSpPr>
              <p:nvPr>
                <p:custDataLst>
                  <p:tags r:id="rId73"/>
                </p:custDataLst>
              </p:nvPr>
            </p:nvSpPr>
            <p:spPr bwMode="auto">
              <a:xfrm>
                <a:off x="3473122" y="1529436"/>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4f</a:t>
                </a:r>
              </a:p>
            </p:txBody>
          </p:sp>
          <p:sp>
            <p:nvSpPr>
              <p:cNvPr id="74" name="Text Box 148"/>
              <p:cNvSpPr txBox="1">
                <a:spLocks noChangeArrowheads="1"/>
              </p:cNvSpPr>
              <p:nvPr>
                <p:custDataLst>
                  <p:tags r:id="rId74"/>
                </p:custDataLst>
              </p:nvPr>
            </p:nvSpPr>
            <p:spPr bwMode="auto">
              <a:xfrm>
                <a:off x="3473122" y="689758"/>
                <a:ext cx="635482" cy="31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5f</a:t>
                </a:r>
              </a:p>
            </p:txBody>
          </p:sp>
          <p:sp>
            <p:nvSpPr>
              <p:cNvPr id="3" name="Up Arrow 2"/>
              <p:cNvSpPr/>
              <p:nvPr>
                <p:custDataLst>
                  <p:tags r:id="rId75"/>
                </p:custDataLst>
              </p:nvPr>
            </p:nvSpPr>
            <p:spPr>
              <a:xfrm>
                <a:off x="152400" y="1347787"/>
                <a:ext cx="304800" cy="40703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p:cNvSpPr txBox="1"/>
            <p:nvPr>
              <p:custDataLst>
                <p:tags r:id="rId3"/>
              </p:custDataLst>
            </p:nvPr>
          </p:nvSpPr>
          <p:spPr>
            <a:xfrm>
              <a:off x="5486400" y="1143000"/>
              <a:ext cx="3352800" cy="4524315"/>
            </a:xfrm>
            <a:prstGeom prst="rect">
              <a:avLst/>
            </a:prstGeom>
            <a:noFill/>
          </p:spPr>
          <p:txBody>
            <a:bodyPr wrap="square" rtlCol="0">
              <a:spAutoFit/>
            </a:bodyPr>
            <a:lstStyle/>
            <a:p>
              <a:r>
                <a:rPr lang="en-US" sz="3600" b="1" dirty="0" smtClean="0"/>
                <a:t>1s</a:t>
              </a:r>
            </a:p>
            <a:p>
              <a:r>
                <a:rPr lang="en-US" sz="3600" b="1" dirty="0" smtClean="0"/>
                <a:t>2s   2p</a:t>
              </a:r>
            </a:p>
            <a:p>
              <a:r>
                <a:rPr lang="en-US" sz="3600" b="1" dirty="0" smtClean="0"/>
                <a:t>3s   3p   3d</a:t>
              </a:r>
            </a:p>
            <a:p>
              <a:r>
                <a:rPr lang="en-US" sz="3600" b="1" dirty="0" smtClean="0"/>
                <a:t>4s   4p   4d   4f</a:t>
              </a:r>
            </a:p>
            <a:p>
              <a:r>
                <a:rPr lang="en-US" sz="3600" b="1" dirty="0" smtClean="0"/>
                <a:t>5s   5p   5d   5f</a:t>
              </a:r>
            </a:p>
            <a:p>
              <a:r>
                <a:rPr lang="en-US" sz="3600" b="1" dirty="0" smtClean="0"/>
                <a:t>6s   6p   6d</a:t>
              </a:r>
            </a:p>
            <a:p>
              <a:r>
                <a:rPr lang="en-US" sz="3600" b="1" dirty="0" smtClean="0"/>
                <a:t>7s   7p   </a:t>
              </a:r>
            </a:p>
            <a:p>
              <a:r>
                <a:rPr lang="en-US" sz="3600" b="1" dirty="0" smtClean="0"/>
                <a:t>8s</a:t>
              </a:r>
            </a:p>
          </p:txBody>
        </p:sp>
        <p:cxnSp>
          <p:nvCxnSpPr>
            <p:cNvPr id="79" name="Straight Arrow Connector 78"/>
            <p:cNvCxnSpPr/>
            <p:nvPr/>
          </p:nvCxnSpPr>
          <p:spPr>
            <a:xfrm flipH="1">
              <a:off x="5334000" y="1182414"/>
              <a:ext cx="938048" cy="571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5334000" y="1835960"/>
              <a:ext cx="1676400" cy="1120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5334000" y="1510562"/>
              <a:ext cx="1295400" cy="8441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5334000" y="2170035"/>
              <a:ext cx="20574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334000" y="2492002"/>
              <a:ext cx="24384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5334000" y="2830839"/>
              <a:ext cx="2819400" cy="1846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5334000" y="3131874"/>
              <a:ext cx="3200401" cy="21129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5334000" y="3557689"/>
              <a:ext cx="3505200" cy="2295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85" name="Title 84"/>
          <p:cNvSpPr>
            <a:spLocks noGrp="1"/>
          </p:cNvSpPr>
          <p:nvPr>
            <p:ph type="title"/>
            <p:custDataLst>
              <p:tags r:id="rId2"/>
            </p:custDataLst>
          </p:nvPr>
        </p:nvSpPr>
        <p:spPr/>
        <p:txBody>
          <a:bodyPr>
            <a:normAutofit fontScale="90000"/>
          </a:bodyPr>
          <a:lstStyle/>
          <a:p>
            <a:r>
              <a:rPr lang="en-US" dirty="0" smtClean="0"/>
              <a:t>Further refinements to these models have occurred with new experimental results</a:t>
            </a:r>
            <a:endParaRPr lang="en-US" dirty="0"/>
          </a:p>
        </p:txBody>
      </p:sp>
    </p:spTree>
    <p:custDataLst>
      <p:tags r:id="rId1"/>
    </p:custDataLst>
    <p:extLst>
      <p:ext uri="{BB962C8B-B14F-4D97-AF65-F5344CB8AC3E}">
        <p14:creationId xmlns:p14="http://schemas.microsoft.com/office/powerpoint/2010/main" val="3211797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nchor="ctr">
            <a:normAutofit/>
          </a:bodyPr>
          <a:lstStyle/>
          <a:p>
            <a:r>
              <a:rPr lang="en-US" dirty="0" smtClean="0"/>
              <a:t>Sample Question #4a</a:t>
            </a:r>
            <a:endParaRPr lang="en-US" dirty="0"/>
          </a:p>
        </p:txBody>
      </p:sp>
      <p:sp>
        <p:nvSpPr>
          <p:cNvPr id="4" name="Content Placeholder 3"/>
          <p:cNvSpPr>
            <a:spLocks noGrp="1"/>
          </p:cNvSpPr>
          <p:nvPr>
            <p:ph type="body" sz="quarter" idx="11"/>
            <p:custDataLst>
              <p:tags r:id="rId3"/>
            </p:custDataLst>
          </p:nvPr>
        </p:nvSpPr>
        <p:spPr>
          <a:xfrm>
            <a:off x="220280" y="914620"/>
            <a:ext cx="8083550" cy="1623864"/>
          </a:xfrm>
        </p:spPr>
        <p:txBody>
          <a:bodyPr>
            <a:normAutofit/>
          </a:bodyPr>
          <a:lstStyle/>
          <a:p>
            <a:pPr marL="0" indent="0">
              <a:buNone/>
            </a:pPr>
            <a:r>
              <a:rPr lang="en-US" dirty="0" smtClean="0"/>
              <a:t>Looking at the spectra for Na and K below, which of the following would best explain the difference in binding energy for the 3s electrons?</a:t>
            </a:r>
          </a:p>
        </p:txBody>
      </p:sp>
      <p:sp>
        <p:nvSpPr>
          <p:cNvPr id="9" name="Rounded Rectangle 8" descr="Answer=A"/>
          <p:cNvSpPr/>
          <p:nvPr>
            <p:custDataLst>
              <p:tags r:id="rId4"/>
            </p:custDataLst>
          </p:nvPr>
        </p:nvSpPr>
        <p:spPr>
          <a:xfrm>
            <a:off x="457200" y="5029200"/>
            <a:ext cx="5867400" cy="443552"/>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9"/>
          <p:cNvGrpSpPr>
            <a:grpSpLocks noChangeAspect="1"/>
          </p:cNvGrpSpPr>
          <p:nvPr/>
        </p:nvGrpSpPr>
        <p:grpSpPr>
          <a:xfrm>
            <a:off x="163776" y="1923085"/>
            <a:ext cx="8775510" cy="2510163"/>
            <a:chOff x="652045" y="670404"/>
            <a:chExt cx="8034755" cy="2182750"/>
          </a:xfrm>
        </p:grpSpPr>
        <p:cxnSp>
          <p:nvCxnSpPr>
            <p:cNvPr id="31" name="Straight Connector 30"/>
            <p:cNvCxnSpPr>
              <a:stCxn id="44" idx="2"/>
              <a:endCxn id="42" idx="0"/>
            </p:cNvCxnSpPr>
            <p:nvPr/>
          </p:nvCxnSpPr>
          <p:spPr>
            <a:xfrm flipH="1">
              <a:off x="3226816" y="2155183"/>
              <a:ext cx="4393184" cy="1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custDataLst>
                <p:tags r:id="rId6"/>
              </p:custDataLst>
            </p:nvPr>
          </p:nvSpPr>
          <p:spPr>
            <a:xfrm>
              <a:off x="2337173" y="2514600"/>
              <a:ext cx="5130427" cy="338554"/>
            </a:xfrm>
            <a:prstGeom prst="rect">
              <a:avLst/>
            </a:prstGeom>
            <a:noFill/>
          </p:spPr>
          <p:txBody>
            <a:bodyPr wrap="square" rtlCol="0">
              <a:spAutoFit/>
            </a:bodyPr>
            <a:lstStyle/>
            <a:p>
              <a:pPr algn="ctr"/>
              <a:r>
                <a:rPr lang="en-US" sz="1600" dirty="0" smtClean="0"/>
                <a:t>Binding Energy (MJ/</a:t>
              </a:r>
              <a:r>
                <a:rPr lang="en-US" sz="1600" dirty="0" err="1" smtClean="0"/>
                <a:t>mol</a:t>
              </a:r>
              <a:r>
                <a:rPr lang="en-US" sz="1600" dirty="0" smtClean="0"/>
                <a:t>)</a:t>
              </a:r>
              <a:endParaRPr lang="en-US" sz="1600" dirty="0"/>
            </a:p>
          </p:txBody>
        </p:sp>
        <p:sp>
          <p:nvSpPr>
            <p:cNvPr id="33" name="Rectangle 32"/>
            <p:cNvSpPr/>
            <p:nvPr>
              <p:custDataLst>
                <p:tags r:id="rId7"/>
              </p:custDataLst>
            </p:nvPr>
          </p:nvSpPr>
          <p:spPr>
            <a:xfrm>
              <a:off x="1105752" y="914400"/>
              <a:ext cx="735330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1105752" y="12192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104900" y="13716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23005" y="15240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104900" y="16764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23005" y="18288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04900" y="19812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104900" y="1066800"/>
              <a:ext cx="7353300"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8"/>
              </p:custDataLst>
            </p:nvPr>
          </p:nvSpPr>
          <p:spPr>
            <a:xfrm rot="16200000">
              <a:off x="-24576" y="1347025"/>
              <a:ext cx="1691796" cy="338554"/>
            </a:xfrm>
            <a:prstGeom prst="rect">
              <a:avLst/>
            </a:prstGeom>
            <a:noFill/>
          </p:spPr>
          <p:txBody>
            <a:bodyPr wrap="square" rtlCol="0">
              <a:spAutoFit/>
            </a:bodyPr>
            <a:lstStyle/>
            <a:p>
              <a:pPr algn="ctr"/>
              <a:r>
                <a:rPr lang="en-US" sz="1600" dirty="0" smtClean="0"/>
                <a:t>Intensity (c/s)</a:t>
              </a:r>
            </a:p>
          </p:txBody>
        </p:sp>
        <p:sp>
          <p:nvSpPr>
            <p:cNvPr id="42" name="Freeform 41"/>
            <p:cNvSpPr/>
            <p:nvPr>
              <p:custDataLst>
                <p:tags r:id="rId9"/>
              </p:custDataLst>
            </p:nvPr>
          </p:nvSpPr>
          <p:spPr>
            <a:xfrm rot="5400000" flipH="1">
              <a:off x="3039973" y="1969449"/>
              <a:ext cx="327491" cy="46194"/>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nvCxnSpPr>
          <p:spPr>
            <a:xfrm flipH="1">
              <a:off x="1104900" y="2161406"/>
              <a:ext cx="2075722" cy="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Freeform 43"/>
            <p:cNvSpPr/>
            <p:nvPr>
              <p:custDataLst>
                <p:tags r:id="rId10"/>
              </p:custDataLst>
            </p:nvPr>
          </p:nvSpPr>
          <p:spPr>
            <a:xfrm rot="5400000" flipH="1">
              <a:off x="7558962" y="2049553"/>
              <a:ext cx="167796" cy="4572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44" idx="0"/>
              <a:endCxn id="44" idx="0"/>
            </p:cNvCxnSpPr>
            <p:nvPr/>
          </p:nvCxnSpPr>
          <p:spPr>
            <a:xfrm>
              <a:off x="7665720" y="2156311"/>
              <a:ext cx="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custDataLst>
                <p:tags r:id="rId11"/>
              </p:custDataLst>
            </p:nvPr>
          </p:nvSpPr>
          <p:spPr>
            <a:xfrm>
              <a:off x="1010984" y="2328446"/>
              <a:ext cx="7675816" cy="294395"/>
            </a:xfrm>
            <a:prstGeom prst="rect">
              <a:avLst/>
            </a:prstGeom>
            <a:noFill/>
          </p:spPr>
          <p:txBody>
            <a:bodyPr wrap="square" rtlCol="0">
              <a:spAutoFit/>
            </a:bodyPr>
            <a:lstStyle/>
            <a:p>
              <a:pPr>
                <a:tabLst>
                  <a:tab pos="914400" algn="l"/>
                  <a:tab pos="1828800" algn="l"/>
                  <a:tab pos="2743200" algn="l"/>
                  <a:tab pos="3657600" algn="l"/>
                  <a:tab pos="4572000" algn="l"/>
                  <a:tab pos="5486400" algn="l"/>
                  <a:tab pos="6400800" algn="l"/>
                  <a:tab pos="7315200" algn="l"/>
                </a:tabLst>
              </a:pPr>
              <a:r>
                <a:rPr lang="en-US" sz="1600" dirty="0"/>
                <a:t>4</a:t>
              </a:r>
              <a:r>
                <a:rPr lang="en-US" sz="1600" dirty="0" smtClean="0">
                  <a:solidFill>
                    <a:srgbClr val="FF00FF"/>
                  </a:solidFill>
                </a:rPr>
                <a:t>	</a:t>
              </a:r>
              <a:r>
                <a:rPr lang="en-US" sz="1600" dirty="0" smtClean="0"/>
                <a:t>3.5</a:t>
              </a:r>
              <a:r>
                <a:rPr lang="en-US" sz="1600" dirty="0" smtClean="0">
                  <a:solidFill>
                    <a:srgbClr val="FF00FF"/>
                  </a:solidFill>
                </a:rPr>
                <a:t>	</a:t>
              </a:r>
              <a:r>
                <a:rPr lang="en-US" sz="1600" dirty="0"/>
                <a:t>3</a:t>
              </a:r>
              <a:r>
                <a:rPr lang="en-US" sz="1600" dirty="0" smtClean="0">
                  <a:solidFill>
                    <a:srgbClr val="FF00FF"/>
                  </a:solidFill>
                </a:rPr>
                <a:t>	</a:t>
              </a:r>
              <a:r>
                <a:rPr lang="en-US" sz="1600" dirty="0" smtClean="0"/>
                <a:t>2.5</a:t>
              </a:r>
              <a:r>
                <a:rPr lang="en-US" sz="1600" dirty="0" smtClean="0">
                  <a:solidFill>
                    <a:srgbClr val="FF00FF"/>
                  </a:solidFill>
                </a:rPr>
                <a:t>	</a:t>
              </a:r>
              <a:r>
                <a:rPr lang="en-US" sz="1600" dirty="0"/>
                <a:t>2</a:t>
              </a:r>
              <a:r>
                <a:rPr lang="en-US" sz="1600" dirty="0" smtClean="0">
                  <a:solidFill>
                    <a:srgbClr val="FF00FF"/>
                  </a:solidFill>
                </a:rPr>
                <a:t>	</a:t>
              </a:r>
              <a:r>
                <a:rPr lang="en-US" sz="1600" dirty="0" smtClean="0"/>
                <a:t>1.5</a:t>
              </a:r>
              <a:r>
                <a:rPr lang="en-US" sz="1600" dirty="0" smtClean="0">
                  <a:solidFill>
                    <a:srgbClr val="FF00FF"/>
                  </a:solidFill>
                </a:rPr>
                <a:t>	</a:t>
              </a:r>
              <a:r>
                <a:rPr lang="en-US" sz="1600" dirty="0" smtClean="0"/>
                <a:t>1</a:t>
              </a:r>
              <a:r>
                <a:rPr lang="en-US" sz="1600" dirty="0" smtClean="0">
                  <a:solidFill>
                    <a:srgbClr val="FF00FF"/>
                  </a:solidFill>
                </a:rPr>
                <a:t>	</a:t>
              </a:r>
              <a:r>
                <a:rPr lang="en-US" sz="1600" dirty="0" smtClean="0"/>
                <a:t>0.5</a:t>
              </a:r>
              <a:r>
                <a:rPr lang="en-US" sz="1600" dirty="0" smtClean="0">
                  <a:solidFill>
                    <a:srgbClr val="FF00FF"/>
                  </a:solidFill>
                </a:rPr>
                <a:t>	</a:t>
              </a:r>
              <a:r>
                <a:rPr lang="en-US" sz="1600" dirty="0" smtClean="0"/>
                <a:t>0</a:t>
              </a:r>
              <a:endParaRPr lang="en-US" sz="1600" dirty="0"/>
            </a:p>
          </p:txBody>
        </p:sp>
        <p:cxnSp>
          <p:nvCxnSpPr>
            <p:cNvPr id="47" name="Straight Arrow Connector 46"/>
            <p:cNvCxnSpPr/>
            <p:nvPr/>
          </p:nvCxnSpPr>
          <p:spPr>
            <a:xfrm flipV="1">
              <a:off x="990600" y="1051088"/>
              <a:ext cx="0" cy="93011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custDataLst>
                <p:tags r:id="rId12"/>
              </p:custDataLst>
            </p:nvPr>
          </p:nvSpPr>
          <p:spPr>
            <a:xfrm>
              <a:off x="7433816" y="1049869"/>
              <a:ext cx="430887" cy="584775"/>
            </a:xfrm>
            <a:prstGeom prst="rect">
              <a:avLst/>
            </a:prstGeom>
            <a:noFill/>
          </p:spPr>
          <p:txBody>
            <a:bodyPr vert="vert270" wrap="square" rtlCol="0">
              <a:spAutoFit/>
            </a:bodyPr>
            <a:lstStyle/>
            <a:p>
              <a:pPr algn="ctr"/>
              <a:r>
                <a:rPr lang="en-US" sz="1600" b="1" dirty="0" smtClean="0"/>
                <a:t>Na-3s</a:t>
              </a:r>
              <a:endParaRPr lang="en-US" sz="1600" b="1" dirty="0"/>
            </a:p>
          </p:txBody>
        </p:sp>
        <p:cxnSp>
          <p:nvCxnSpPr>
            <p:cNvPr id="49" name="Straight Connector 48"/>
            <p:cNvCxnSpPr>
              <a:endCxn id="44" idx="0"/>
            </p:cNvCxnSpPr>
            <p:nvPr/>
          </p:nvCxnSpPr>
          <p:spPr>
            <a:xfrm flipH="1">
              <a:off x="7665720" y="2156311"/>
              <a:ext cx="7933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custDataLst>
                <p:tags r:id="rId13"/>
              </p:custDataLst>
            </p:nvPr>
          </p:nvSpPr>
          <p:spPr>
            <a:xfrm>
              <a:off x="2990798" y="990600"/>
              <a:ext cx="430887" cy="584775"/>
            </a:xfrm>
            <a:prstGeom prst="rect">
              <a:avLst/>
            </a:prstGeom>
            <a:noFill/>
          </p:spPr>
          <p:txBody>
            <a:bodyPr vert="vert270" wrap="square" rtlCol="0">
              <a:spAutoFit/>
            </a:bodyPr>
            <a:lstStyle/>
            <a:p>
              <a:pPr algn="ctr"/>
              <a:r>
                <a:rPr lang="en-US" sz="1600" b="1" dirty="0" smtClean="0"/>
                <a:t>K-3s</a:t>
              </a:r>
              <a:endParaRPr lang="en-US" sz="1600" b="1" dirty="0"/>
            </a:p>
          </p:txBody>
        </p:sp>
        <p:cxnSp>
          <p:nvCxnSpPr>
            <p:cNvPr id="51" name="Straight Arrow Connector 50"/>
            <p:cNvCxnSpPr/>
            <p:nvPr/>
          </p:nvCxnSpPr>
          <p:spPr>
            <a:xfrm flipH="1">
              <a:off x="3201153" y="1494182"/>
              <a:ext cx="2565" cy="31267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7647610" y="1634644"/>
              <a:ext cx="2565" cy="31267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9" name="Content Placeholder 3"/>
          <p:cNvSpPr txBox="1">
            <a:spLocks/>
          </p:cNvSpPr>
          <p:nvPr>
            <p:custDataLst>
              <p:tags r:id="rId5"/>
            </p:custDataLst>
          </p:nvPr>
        </p:nvSpPr>
        <p:spPr>
          <a:xfrm>
            <a:off x="533400" y="5022376"/>
            <a:ext cx="8229600" cy="1683224"/>
          </a:xfrm>
          <a:prstGeom prst="rect">
            <a:avLst/>
          </a:prstGeom>
        </p:spPr>
        <p:txBody>
          <a:bodyPr>
            <a:noAutofit/>
          </a:bodyPr>
          <a:lstStyle/>
          <a:p>
            <a:pPr marL="514350" marR="0" lvl="0" indent="-514350" algn="l" defTabSz="914400" rtl="0" eaLnBrk="1" fontAlgn="auto" latinLnBrk="0" hangingPunct="1">
              <a:lnSpc>
                <a:spcPct val="100000"/>
              </a:lnSpc>
              <a:spcBef>
                <a:spcPts val="400"/>
              </a:spcBef>
              <a:spcAft>
                <a:spcPts val="0"/>
              </a:spcAft>
              <a:buSzPct val="100000"/>
              <a:buFont typeface="Wingdings 3" pitchFamily="18" charset="2"/>
              <a:buAutoNum type="alphaUcParenBoth"/>
              <a:tabLst/>
              <a:defRPr/>
            </a:pPr>
            <a:r>
              <a:rPr kumimoji="0" lang="en-US" sz="2200" b="0" i="0" u="none" strike="noStrike" kern="1200" cap="none" spc="0" normalizeH="0" baseline="0" noProof="0" dirty="0" smtClean="0">
                <a:ln>
                  <a:noFill/>
                </a:ln>
                <a:effectLst/>
                <a:uLnTx/>
                <a:uFillTx/>
                <a:latin typeface="Trebuchet MS" pitchFamily="34" charset="0"/>
                <a:ea typeface="+mn-ea"/>
                <a:cs typeface="+mn-cs"/>
              </a:rPr>
              <a:t>K has a greater nuclear charge than Na</a:t>
            </a:r>
          </a:p>
          <a:p>
            <a:pPr marL="514350" marR="0" lvl="0" indent="-514350" algn="l" defTabSz="914400" rtl="0" eaLnBrk="1" fontAlgn="auto" latinLnBrk="0" hangingPunct="1">
              <a:lnSpc>
                <a:spcPct val="100000"/>
              </a:lnSpc>
              <a:spcBef>
                <a:spcPts val="400"/>
              </a:spcBef>
              <a:spcAft>
                <a:spcPts val="0"/>
              </a:spcAft>
              <a:buSzPct val="100000"/>
              <a:buFont typeface="Wingdings 3" pitchFamily="18" charset="2"/>
              <a:buAutoNum type="alphaUcParenBoth"/>
              <a:tabLst/>
              <a:defRPr/>
            </a:pPr>
            <a:r>
              <a:rPr kumimoji="0" lang="en-US" sz="2200" b="0" i="0" u="none" strike="noStrike" kern="1200" cap="none" spc="0" normalizeH="0" baseline="0" noProof="0" dirty="0" smtClean="0">
                <a:ln>
                  <a:noFill/>
                </a:ln>
                <a:effectLst/>
                <a:uLnTx/>
                <a:uFillTx/>
                <a:latin typeface="Trebuchet MS" pitchFamily="34" charset="0"/>
                <a:ea typeface="+mn-ea"/>
                <a:cs typeface="+mn-cs"/>
              </a:rPr>
              <a:t>K has more electron-electron repulsions than Na</a:t>
            </a:r>
          </a:p>
          <a:p>
            <a:pPr marL="514350" marR="0" lvl="0" indent="-514350" algn="l" defTabSz="914400" rtl="0" eaLnBrk="1" fontAlgn="auto" latinLnBrk="0" hangingPunct="1">
              <a:lnSpc>
                <a:spcPct val="100000"/>
              </a:lnSpc>
              <a:spcBef>
                <a:spcPts val="400"/>
              </a:spcBef>
              <a:spcAft>
                <a:spcPts val="0"/>
              </a:spcAft>
              <a:buSzPct val="100000"/>
              <a:buFont typeface="Wingdings 3" pitchFamily="18" charset="2"/>
              <a:buAutoNum type="alphaUcParenBoth"/>
              <a:tabLst/>
              <a:defRPr/>
            </a:pPr>
            <a:r>
              <a:rPr kumimoji="0" lang="en-US" sz="2200" b="0" i="0" u="none" strike="noStrike" kern="1200" cap="none" spc="0" normalizeH="0" baseline="0" noProof="0" dirty="0" smtClean="0">
                <a:ln>
                  <a:noFill/>
                </a:ln>
                <a:effectLst/>
                <a:uLnTx/>
                <a:uFillTx/>
                <a:latin typeface="Trebuchet MS" pitchFamily="34" charset="0"/>
                <a:ea typeface="+mn-ea"/>
                <a:cs typeface="+mn-cs"/>
              </a:rPr>
              <a:t>Na has one valence electron in the 3s sublevel</a:t>
            </a:r>
          </a:p>
          <a:p>
            <a:pPr marL="514350" marR="0" lvl="0" indent="-514350" algn="l" defTabSz="914400" rtl="0" eaLnBrk="1" fontAlgn="auto" latinLnBrk="0" hangingPunct="1">
              <a:lnSpc>
                <a:spcPct val="100000"/>
              </a:lnSpc>
              <a:spcBef>
                <a:spcPts val="400"/>
              </a:spcBef>
              <a:spcAft>
                <a:spcPts val="0"/>
              </a:spcAft>
              <a:buSzPct val="100000"/>
              <a:buFont typeface="Wingdings 3" pitchFamily="18" charset="2"/>
              <a:buAutoNum type="alphaUcParenBoth"/>
              <a:tabLst/>
              <a:defRPr/>
            </a:pPr>
            <a:r>
              <a:rPr kumimoji="0" lang="en-US" sz="2200" b="0" i="0" u="none" strike="noStrike" kern="1200" cap="none" spc="0" normalizeH="0" baseline="0" noProof="0" dirty="0" smtClean="0">
                <a:ln>
                  <a:noFill/>
                </a:ln>
                <a:effectLst/>
                <a:uLnTx/>
                <a:uFillTx/>
                <a:latin typeface="Trebuchet MS" pitchFamily="34" charset="0"/>
                <a:ea typeface="+mn-ea"/>
                <a:cs typeface="+mn-cs"/>
              </a:rPr>
              <a:t>Na has less electron shielding than K</a:t>
            </a:r>
          </a:p>
        </p:txBody>
      </p:sp>
    </p:spTree>
    <p:custDataLst>
      <p:tags r:id="rId1"/>
    </p:custDataLst>
    <p:extLst>
      <p:ext uri="{BB962C8B-B14F-4D97-AF65-F5344CB8AC3E}">
        <p14:creationId xmlns:p14="http://schemas.microsoft.com/office/powerpoint/2010/main" val="3738169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nchor="ctr"/>
          <a:lstStyle/>
          <a:p>
            <a:r>
              <a:rPr lang="en-US" dirty="0" smtClean="0"/>
              <a:t>Sample Question #4b</a:t>
            </a:r>
            <a:endParaRPr lang="en-US" dirty="0"/>
          </a:p>
        </p:txBody>
      </p:sp>
      <p:sp>
        <p:nvSpPr>
          <p:cNvPr id="4" name="Content Placeholder 3"/>
          <p:cNvSpPr>
            <a:spLocks noGrp="1"/>
          </p:cNvSpPr>
          <p:nvPr>
            <p:ph type="body" sz="quarter" idx="11"/>
            <p:custDataLst>
              <p:tags r:id="rId3"/>
            </p:custDataLst>
          </p:nvPr>
        </p:nvSpPr>
        <p:spPr>
          <a:xfrm>
            <a:off x="220280" y="914620"/>
            <a:ext cx="8083550" cy="1050658"/>
          </a:xfrm>
        </p:spPr>
        <p:txBody>
          <a:bodyPr>
            <a:normAutofit/>
          </a:bodyPr>
          <a:lstStyle/>
          <a:p>
            <a:pPr marL="0" indent="0">
              <a:buNone/>
            </a:pPr>
            <a:r>
              <a:rPr lang="en-US" dirty="0" smtClean="0"/>
              <a:t>Looking at the spectra for Na and K below, which of the following would best explain the difference in </a:t>
            </a:r>
            <a:r>
              <a:rPr lang="en-US" b="1" i="1" u="sng" dirty="0" smtClean="0"/>
              <a:t>signal intensity </a:t>
            </a:r>
            <a:r>
              <a:rPr lang="en-US" dirty="0" smtClean="0"/>
              <a:t>for the 3s electrons?</a:t>
            </a:r>
          </a:p>
        </p:txBody>
      </p:sp>
      <p:sp>
        <p:nvSpPr>
          <p:cNvPr id="9" name="Rounded Rectangle 8" descr="Answer=C"/>
          <p:cNvSpPr/>
          <p:nvPr>
            <p:custDataLst>
              <p:tags r:id="rId4"/>
            </p:custDataLst>
          </p:nvPr>
        </p:nvSpPr>
        <p:spPr>
          <a:xfrm>
            <a:off x="504946" y="5804848"/>
            <a:ext cx="6734053" cy="391236"/>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3"/>
          <p:cNvSpPr txBox="1">
            <a:spLocks/>
          </p:cNvSpPr>
          <p:nvPr>
            <p:custDataLst>
              <p:tags r:id="rId5"/>
            </p:custDataLst>
          </p:nvPr>
        </p:nvSpPr>
        <p:spPr>
          <a:xfrm>
            <a:off x="533400" y="5022376"/>
            <a:ext cx="8229600" cy="1683224"/>
          </a:xfrm>
          <a:prstGeom prst="rect">
            <a:avLst/>
          </a:prstGeom>
        </p:spPr>
        <p:txBody>
          <a:bodyPr>
            <a:noAutofit/>
          </a:bodyPr>
          <a:lstStyle/>
          <a:p>
            <a:pPr marL="514350" marR="0" lvl="0" indent="-514350" algn="l" defTabSz="914400" rtl="0" eaLnBrk="1" fontAlgn="auto" latinLnBrk="0" hangingPunct="1">
              <a:lnSpc>
                <a:spcPct val="100000"/>
              </a:lnSpc>
              <a:spcBef>
                <a:spcPts val="400"/>
              </a:spcBef>
              <a:spcAft>
                <a:spcPts val="0"/>
              </a:spcAft>
              <a:buSzPct val="100000"/>
              <a:buFont typeface="Wingdings 3" pitchFamily="18" charset="2"/>
              <a:buAutoNum type="alphaUcParenBoth"/>
              <a:tabLst/>
              <a:defRPr/>
            </a:pPr>
            <a:r>
              <a:rPr kumimoji="0" lang="en-US" sz="2200" b="0" i="0" u="none" strike="noStrike" kern="1200" cap="none" spc="0" normalizeH="0" baseline="0" noProof="0" dirty="0" smtClean="0">
                <a:ln>
                  <a:noFill/>
                </a:ln>
                <a:effectLst/>
                <a:uLnTx/>
                <a:uFillTx/>
                <a:latin typeface="Trebuchet MS" pitchFamily="34" charset="0"/>
                <a:ea typeface="+mn-ea"/>
                <a:cs typeface="+mn-cs"/>
              </a:rPr>
              <a:t>K has a greater nuclear charge than Na</a:t>
            </a:r>
          </a:p>
          <a:p>
            <a:pPr marL="514350" marR="0" lvl="0" indent="-514350" algn="l" defTabSz="914400" rtl="0" eaLnBrk="1" fontAlgn="auto" latinLnBrk="0" hangingPunct="1">
              <a:lnSpc>
                <a:spcPct val="100000"/>
              </a:lnSpc>
              <a:spcBef>
                <a:spcPts val="400"/>
              </a:spcBef>
              <a:spcAft>
                <a:spcPts val="0"/>
              </a:spcAft>
              <a:buSzPct val="100000"/>
              <a:buFont typeface="Wingdings 3" pitchFamily="18" charset="2"/>
              <a:buAutoNum type="alphaUcParenBoth"/>
              <a:tabLst/>
              <a:defRPr/>
            </a:pPr>
            <a:r>
              <a:rPr kumimoji="0" lang="en-US" sz="2200" b="0" i="0" u="none" strike="noStrike" kern="1200" cap="none" spc="0" normalizeH="0" baseline="0" noProof="0" dirty="0" smtClean="0">
                <a:ln>
                  <a:noFill/>
                </a:ln>
                <a:effectLst/>
                <a:uLnTx/>
                <a:uFillTx/>
                <a:latin typeface="Trebuchet MS" pitchFamily="34" charset="0"/>
                <a:ea typeface="+mn-ea"/>
                <a:cs typeface="+mn-cs"/>
              </a:rPr>
              <a:t>K has more electron-electron repulsions than Na</a:t>
            </a:r>
          </a:p>
          <a:p>
            <a:pPr marL="514350" marR="0" lvl="0" indent="-514350" algn="l" defTabSz="914400" rtl="0" eaLnBrk="1" fontAlgn="auto" latinLnBrk="0" hangingPunct="1">
              <a:lnSpc>
                <a:spcPct val="100000"/>
              </a:lnSpc>
              <a:spcBef>
                <a:spcPts val="400"/>
              </a:spcBef>
              <a:spcAft>
                <a:spcPts val="0"/>
              </a:spcAft>
              <a:buSzPct val="100000"/>
              <a:buFont typeface="Wingdings 3" pitchFamily="18" charset="2"/>
              <a:buAutoNum type="alphaUcParenBoth"/>
              <a:tabLst/>
              <a:defRPr/>
            </a:pPr>
            <a:r>
              <a:rPr kumimoji="0" lang="en-US" sz="2200" b="0" i="0" u="none" strike="noStrike" kern="1200" cap="none" spc="0" normalizeH="0" baseline="0" noProof="0" dirty="0" smtClean="0">
                <a:ln>
                  <a:noFill/>
                </a:ln>
                <a:effectLst/>
                <a:uLnTx/>
                <a:uFillTx/>
                <a:latin typeface="Trebuchet MS" pitchFamily="34" charset="0"/>
                <a:ea typeface="+mn-ea"/>
                <a:cs typeface="+mn-cs"/>
              </a:rPr>
              <a:t>Na has one valence electron in the 3s sublevel</a:t>
            </a:r>
          </a:p>
          <a:p>
            <a:pPr marL="514350" marR="0" lvl="0" indent="-514350" algn="l" defTabSz="914400" rtl="0" eaLnBrk="1" fontAlgn="auto" latinLnBrk="0" hangingPunct="1">
              <a:lnSpc>
                <a:spcPct val="100000"/>
              </a:lnSpc>
              <a:spcBef>
                <a:spcPts val="400"/>
              </a:spcBef>
              <a:spcAft>
                <a:spcPts val="0"/>
              </a:spcAft>
              <a:buSzPct val="100000"/>
              <a:buFont typeface="Wingdings 3" pitchFamily="18" charset="2"/>
              <a:buAutoNum type="alphaUcParenBoth"/>
              <a:tabLst/>
              <a:defRPr/>
            </a:pPr>
            <a:r>
              <a:rPr kumimoji="0" lang="en-US" sz="2200" b="0" i="0" u="none" strike="noStrike" kern="1200" cap="none" spc="0" normalizeH="0" baseline="0" noProof="0" dirty="0" smtClean="0">
                <a:ln>
                  <a:noFill/>
                </a:ln>
                <a:effectLst/>
                <a:uLnTx/>
                <a:uFillTx/>
                <a:latin typeface="Trebuchet MS" pitchFamily="34" charset="0"/>
                <a:ea typeface="+mn-ea"/>
                <a:cs typeface="+mn-cs"/>
              </a:rPr>
              <a:t>Na has less electron shielding than K</a:t>
            </a:r>
          </a:p>
        </p:txBody>
      </p:sp>
      <p:grpSp>
        <p:nvGrpSpPr>
          <p:cNvPr id="31" name="Group 29"/>
          <p:cNvGrpSpPr>
            <a:grpSpLocks noChangeAspect="1"/>
          </p:cNvGrpSpPr>
          <p:nvPr/>
        </p:nvGrpSpPr>
        <p:grpSpPr>
          <a:xfrm>
            <a:off x="163776" y="1923085"/>
            <a:ext cx="8775510" cy="2510163"/>
            <a:chOff x="652045" y="670404"/>
            <a:chExt cx="8034755" cy="2182750"/>
          </a:xfrm>
        </p:grpSpPr>
        <p:cxnSp>
          <p:nvCxnSpPr>
            <p:cNvPr id="32" name="Straight Connector 31"/>
            <p:cNvCxnSpPr>
              <a:stCxn id="45" idx="2"/>
              <a:endCxn id="43" idx="0"/>
            </p:cNvCxnSpPr>
            <p:nvPr/>
          </p:nvCxnSpPr>
          <p:spPr>
            <a:xfrm flipH="1">
              <a:off x="3226816" y="2155183"/>
              <a:ext cx="4393184" cy="1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6"/>
              </p:custDataLst>
            </p:nvPr>
          </p:nvSpPr>
          <p:spPr>
            <a:xfrm>
              <a:off x="2337173" y="2514600"/>
              <a:ext cx="5130427" cy="338554"/>
            </a:xfrm>
            <a:prstGeom prst="rect">
              <a:avLst/>
            </a:prstGeom>
            <a:noFill/>
          </p:spPr>
          <p:txBody>
            <a:bodyPr wrap="square" rtlCol="0">
              <a:spAutoFit/>
            </a:bodyPr>
            <a:lstStyle/>
            <a:p>
              <a:pPr algn="ctr"/>
              <a:r>
                <a:rPr lang="en-US" sz="1600" dirty="0" smtClean="0"/>
                <a:t>Binding Energy (MJ/</a:t>
              </a:r>
              <a:r>
                <a:rPr lang="en-US" sz="1600" dirty="0" err="1" smtClean="0"/>
                <a:t>mol</a:t>
              </a:r>
              <a:r>
                <a:rPr lang="en-US" sz="1600" dirty="0" smtClean="0"/>
                <a:t>)</a:t>
              </a:r>
              <a:endParaRPr lang="en-US" sz="1600" dirty="0"/>
            </a:p>
          </p:txBody>
        </p:sp>
        <p:sp>
          <p:nvSpPr>
            <p:cNvPr id="34" name="Rectangle 33"/>
            <p:cNvSpPr/>
            <p:nvPr>
              <p:custDataLst>
                <p:tags r:id="rId7"/>
              </p:custDataLst>
            </p:nvPr>
          </p:nvSpPr>
          <p:spPr>
            <a:xfrm>
              <a:off x="1105752" y="914400"/>
              <a:ext cx="735330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1105752" y="12192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04900" y="13716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123005" y="15240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04900" y="16764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23005" y="18288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104900" y="19812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04900" y="1066800"/>
              <a:ext cx="735330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custDataLst>
                <p:tags r:id="rId8"/>
              </p:custDataLst>
            </p:nvPr>
          </p:nvSpPr>
          <p:spPr>
            <a:xfrm rot="16200000">
              <a:off x="-24576" y="1347025"/>
              <a:ext cx="1691796" cy="338554"/>
            </a:xfrm>
            <a:prstGeom prst="rect">
              <a:avLst/>
            </a:prstGeom>
            <a:noFill/>
          </p:spPr>
          <p:txBody>
            <a:bodyPr wrap="square" rtlCol="0">
              <a:spAutoFit/>
            </a:bodyPr>
            <a:lstStyle/>
            <a:p>
              <a:pPr algn="ctr"/>
              <a:r>
                <a:rPr lang="en-US" sz="1600" dirty="0" smtClean="0"/>
                <a:t>Intensity (c/s)</a:t>
              </a:r>
            </a:p>
          </p:txBody>
        </p:sp>
        <p:sp>
          <p:nvSpPr>
            <p:cNvPr id="43" name="Freeform 42"/>
            <p:cNvSpPr/>
            <p:nvPr>
              <p:custDataLst>
                <p:tags r:id="rId9"/>
              </p:custDataLst>
            </p:nvPr>
          </p:nvSpPr>
          <p:spPr>
            <a:xfrm rot="5400000" flipH="1">
              <a:off x="3039973" y="1969449"/>
              <a:ext cx="327491" cy="46194"/>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flipH="1">
              <a:off x="1104900" y="2161406"/>
              <a:ext cx="2075722" cy="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Freeform 44"/>
            <p:cNvSpPr/>
            <p:nvPr>
              <p:custDataLst>
                <p:tags r:id="rId10"/>
              </p:custDataLst>
            </p:nvPr>
          </p:nvSpPr>
          <p:spPr>
            <a:xfrm rot="5400000" flipH="1">
              <a:off x="7558962" y="2049553"/>
              <a:ext cx="167796" cy="4572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a:stCxn id="45" idx="0"/>
              <a:endCxn id="45" idx="0"/>
            </p:cNvCxnSpPr>
            <p:nvPr/>
          </p:nvCxnSpPr>
          <p:spPr>
            <a:xfrm>
              <a:off x="7665720" y="2156311"/>
              <a:ext cx="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custDataLst>
                <p:tags r:id="rId11"/>
              </p:custDataLst>
            </p:nvPr>
          </p:nvSpPr>
          <p:spPr>
            <a:xfrm>
              <a:off x="1010984" y="2328446"/>
              <a:ext cx="7675816" cy="294395"/>
            </a:xfrm>
            <a:prstGeom prst="rect">
              <a:avLst/>
            </a:prstGeom>
            <a:noFill/>
          </p:spPr>
          <p:txBody>
            <a:bodyPr wrap="square" rtlCol="0">
              <a:spAutoFit/>
            </a:bodyPr>
            <a:lstStyle/>
            <a:p>
              <a:pPr>
                <a:tabLst>
                  <a:tab pos="914400" algn="l"/>
                  <a:tab pos="1828800" algn="l"/>
                  <a:tab pos="2743200" algn="l"/>
                  <a:tab pos="3657600" algn="l"/>
                  <a:tab pos="4572000" algn="l"/>
                  <a:tab pos="5486400" algn="l"/>
                  <a:tab pos="6400800" algn="l"/>
                  <a:tab pos="7315200" algn="l"/>
                </a:tabLst>
              </a:pPr>
              <a:r>
                <a:rPr lang="en-US" sz="1600" dirty="0"/>
                <a:t>4</a:t>
              </a:r>
              <a:r>
                <a:rPr lang="en-US" sz="1600" dirty="0" smtClean="0">
                  <a:solidFill>
                    <a:srgbClr val="FF00FF"/>
                  </a:solidFill>
                </a:rPr>
                <a:t>	</a:t>
              </a:r>
              <a:r>
                <a:rPr lang="en-US" sz="1600" dirty="0" smtClean="0"/>
                <a:t>3.5</a:t>
              </a:r>
              <a:r>
                <a:rPr lang="en-US" sz="1600" dirty="0" smtClean="0">
                  <a:solidFill>
                    <a:srgbClr val="FF00FF"/>
                  </a:solidFill>
                </a:rPr>
                <a:t>	</a:t>
              </a:r>
              <a:r>
                <a:rPr lang="en-US" sz="1600" dirty="0"/>
                <a:t>3</a:t>
              </a:r>
              <a:r>
                <a:rPr lang="en-US" sz="1600" dirty="0" smtClean="0">
                  <a:solidFill>
                    <a:srgbClr val="FF00FF"/>
                  </a:solidFill>
                </a:rPr>
                <a:t>	</a:t>
              </a:r>
              <a:r>
                <a:rPr lang="en-US" sz="1600" dirty="0" smtClean="0"/>
                <a:t>2.5</a:t>
              </a:r>
              <a:r>
                <a:rPr lang="en-US" sz="1600" dirty="0" smtClean="0">
                  <a:solidFill>
                    <a:srgbClr val="FF00FF"/>
                  </a:solidFill>
                </a:rPr>
                <a:t>	</a:t>
              </a:r>
              <a:r>
                <a:rPr lang="en-US" sz="1600" dirty="0"/>
                <a:t>2</a:t>
              </a:r>
              <a:r>
                <a:rPr lang="en-US" sz="1600" dirty="0" smtClean="0">
                  <a:solidFill>
                    <a:srgbClr val="FF00FF"/>
                  </a:solidFill>
                </a:rPr>
                <a:t>	</a:t>
              </a:r>
              <a:r>
                <a:rPr lang="en-US" sz="1600" dirty="0" smtClean="0"/>
                <a:t>1.5</a:t>
              </a:r>
              <a:r>
                <a:rPr lang="en-US" sz="1600" dirty="0" smtClean="0">
                  <a:solidFill>
                    <a:srgbClr val="FF00FF"/>
                  </a:solidFill>
                </a:rPr>
                <a:t>	</a:t>
              </a:r>
              <a:r>
                <a:rPr lang="en-US" sz="1600" dirty="0" smtClean="0"/>
                <a:t>1</a:t>
              </a:r>
              <a:r>
                <a:rPr lang="en-US" sz="1600" dirty="0" smtClean="0">
                  <a:solidFill>
                    <a:srgbClr val="FF00FF"/>
                  </a:solidFill>
                </a:rPr>
                <a:t>	</a:t>
              </a:r>
              <a:r>
                <a:rPr lang="en-US" sz="1600" dirty="0" smtClean="0"/>
                <a:t>0.5</a:t>
              </a:r>
              <a:r>
                <a:rPr lang="en-US" sz="1600" dirty="0" smtClean="0">
                  <a:solidFill>
                    <a:srgbClr val="FF00FF"/>
                  </a:solidFill>
                </a:rPr>
                <a:t>	</a:t>
              </a:r>
              <a:r>
                <a:rPr lang="en-US" sz="1600" dirty="0" smtClean="0"/>
                <a:t>0</a:t>
              </a:r>
              <a:endParaRPr lang="en-US" sz="1600" dirty="0"/>
            </a:p>
          </p:txBody>
        </p:sp>
        <p:cxnSp>
          <p:nvCxnSpPr>
            <p:cNvPr id="48" name="Straight Arrow Connector 47"/>
            <p:cNvCxnSpPr/>
            <p:nvPr/>
          </p:nvCxnSpPr>
          <p:spPr>
            <a:xfrm flipV="1">
              <a:off x="990600" y="1051088"/>
              <a:ext cx="0" cy="93011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custDataLst>
                <p:tags r:id="rId12"/>
              </p:custDataLst>
            </p:nvPr>
          </p:nvSpPr>
          <p:spPr>
            <a:xfrm>
              <a:off x="7433816" y="1049869"/>
              <a:ext cx="430887" cy="584775"/>
            </a:xfrm>
            <a:prstGeom prst="rect">
              <a:avLst/>
            </a:prstGeom>
            <a:noFill/>
          </p:spPr>
          <p:txBody>
            <a:bodyPr vert="vert270" wrap="square" rtlCol="0">
              <a:spAutoFit/>
            </a:bodyPr>
            <a:lstStyle/>
            <a:p>
              <a:pPr algn="ctr"/>
              <a:r>
                <a:rPr lang="en-US" sz="1600" b="1" dirty="0" smtClean="0"/>
                <a:t>Na-3s</a:t>
              </a:r>
              <a:endParaRPr lang="en-US" sz="1600" b="1" dirty="0"/>
            </a:p>
          </p:txBody>
        </p:sp>
        <p:cxnSp>
          <p:nvCxnSpPr>
            <p:cNvPr id="50" name="Straight Connector 49"/>
            <p:cNvCxnSpPr>
              <a:endCxn id="45" idx="0"/>
            </p:cNvCxnSpPr>
            <p:nvPr/>
          </p:nvCxnSpPr>
          <p:spPr>
            <a:xfrm flipH="1">
              <a:off x="7665720" y="2156311"/>
              <a:ext cx="7933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custDataLst>
                <p:tags r:id="rId13"/>
              </p:custDataLst>
            </p:nvPr>
          </p:nvSpPr>
          <p:spPr>
            <a:xfrm>
              <a:off x="2990798" y="990600"/>
              <a:ext cx="430887" cy="584775"/>
            </a:xfrm>
            <a:prstGeom prst="rect">
              <a:avLst/>
            </a:prstGeom>
            <a:noFill/>
          </p:spPr>
          <p:txBody>
            <a:bodyPr vert="vert270" wrap="square" rtlCol="0">
              <a:spAutoFit/>
            </a:bodyPr>
            <a:lstStyle/>
            <a:p>
              <a:pPr algn="ctr"/>
              <a:r>
                <a:rPr lang="en-US" sz="1600" b="1" dirty="0" smtClean="0"/>
                <a:t>K-3s</a:t>
              </a:r>
              <a:endParaRPr lang="en-US" sz="1600" b="1" dirty="0"/>
            </a:p>
          </p:txBody>
        </p:sp>
        <p:cxnSp>
          <p:nvCxnSpPr>
            <p:cNvPr id="52" name="Straight Arrow Connector 51"/>
            <p:cNvCxnSpPr/>
            <p:nvPr/>
          </p:nvCxnSpPr>
          <p:spPr>
            <a:xfrm flipH="1">
              <a:off x="3201153" y="1494182"/>
              <a:ext cx="2565" cy="31267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7647610" y="1634644"/>
              <a:ext cx="2565" cy="31267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85259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nchor="ctr"/>
          <a:lstStyle/>
          <a:p>
            <a:r>
              <a:rPr lang="en-US" dirty="0" smtClean="0"/>
              <a:t>Sample Question #5</a:t>
            </a:r>
            <a:endParaRPr lang="en-US" dirty="0"/>
          </a:p>
        </p:txBody>
      </p:sp>
      <p:sp>
        <p:nvSpPr>
          <p:cNvPr id="4" name="Content Placeholder 3"/>
          <p:cNvSpPr>
            <a:spLocks noGrp="1"/>
          </p:cNvSpPr>
          <p:nvPr>
            <p:ph type="body" sz="quarter" idx="11"/>
            <p:custDataLst>
              <p:tags r:id="rId3"/>
            </p:custDataLst>
          </p:nvPr>
        </p:nvSpPr>
        <p:spPr>
          <a:xfrm>
            <a:off x="220280" y="914619"/>
            <a:ext cx="8083550" cy="927829"/>
          </a:xfrm>
        </p:spPr>
        <p:txBody>
          <a:bodyPr>
            <a:noAutofit/>
          </a:bodyPr>
          <a:lstStyle/>
          <a:p>
            <a:pPr marL="0" indent="0"/>
            <a:r>
              <a:rPr lang="en-US" dirty="0" smtClean="0"/>
              <a:t>Given the photoelectron spectrum below, which of the following best explains the relative positioning of the peaks on the horizontal axis?</a:t>
            </a:r>
          </a:p>
        </p:txBody>
      </p:sp>
      <p:pic>
        <p:nvPicPr>
          <p:cNvPr id="15362" name="Picture 2" descr="C:\Users\Jamie Benigna\Dropbox\CDAC\PES\b925409a-f2.g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7840"/>
          <a:stretch/>
        </p:blipFill>
        <p:spPr bwMode="auto">
          <a:xfrm>
            <a:off x="1884007" y="1883408"/>
            <a:ext cx="5375986" cy="315532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custDataLst>
              <p:tags r:id="rId4"/>
            </p:custDataLst>
          </p:nvPr>
        </p:nvSpPr>
        <p:spPr>
          <a:xfrm>
            <a:off x="244353" y="5097440"/>
            <a:ext cx="8655294" cy="17526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buNone/>
            </a:pPr>
            <a:r>
              <a:rPr lang="en-US" dirty="0" smtClean="0">
                <a:latin typeface="Trebuchet MS" pitchFamily="34" charset="0"/>
              </a:rPr>
              <a:t>(A) O has more valence electrons than Ti or C, so more energy is required to remove them</a:t>
            </a:r>
          </a:p>
          <a:p>
            <a:pPr marL="457200">
              <a:buNone/>
            </a:pPr>
            <a:r>
              <a:rPr lang="en-US" dirty="0" smtClean="0">
                <a:latin typeface="Trebuchet MS" pitchFamily="34" charset="0"/>
              </a:rPr>
              <a:t>(B) O has more electron-electron repulsions in the 2p sublevel than Ti and C</a:t>
            </a:r>
          </a:p>
          <a:p>
            <a:pPr marL="457200">
              <a:buNone/>
            </a:pPr>
            <a:r>
              <a:rPr lang="en-US" dirty="0" smtClean="0">
                <a:latin typeface="Trebuchet MS" pitchFamily="34" charset="0"/>
              </a:rPr>
              <a:t>(C) Ti atoms are present in a greater quantity than O can C in the mixture.</a:t>
            </a:r>
          </a:p>
          <a:p>
            <a:pPr marL="457200">
              <a:buNone/>
            </a:pPr>
            <a:r>
              <a:rPr lang="en-US" dirty="0" smtClean="0">
                <a:latin typeface="Trebuchet MS" pitchFamily="34" charset="0"/>
              </a:rPr>
              <a:t>(D) Ti has a greater nuclear charge, but the 2p sublevel experiences greater shielding than the 1s sublevel.</a:t>
            </a:r>
            <a:endParaRPr lang="en-US" dirty="0">
              <a:latin typeface="Trebuchet MS" pitchFamily="34" charset="0"/>
            </a:endParaRPr>
          </a:p>
        </p:txBody>
      </p:sp>
      <p:sp>
        <p:nvSpPr>
          <p:cNvPr id="8" name="Rounded Rectangle 7" descr="Answer=D"/>
          <p:cNvSpPr/>
          <p:nvPr>
            <p:custDataLst>
              <p:tags r:id="rId5"/>
            </p:custDataLst>
          </p:nvPr>
        </p:nvSpPr>
        <p:spPr>
          <a:xfrm>
            <a:off x="304800" y="6144904"/>
            <a:ext cx="8153400" cy="609600"/>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custDataLst>
              <p:tags r:id="rId6"/>
            </p:custDataLst>
          </p:nvPr>
        </p:nvSpPr>
        <p:spPr>
          <a:xfrm rot="16200000">
            <a:off x="279915" y="2904007"/>
            <a:ext cx="2552702" cy="369332"/>
          </a:xfrm>
          <a:prstGeom prst="rect">
            <a:avLst/>
          </a:prstGeom>
          <a:solidFill>
            <a:schemeClr val="bg1"/>
          </a:solidFill>
        </p:spPr>
        <p:txBody>
          <a:bodyPr wrap="square" rtlCol="0">
            <a:spAutoFit/>
          </a:bodyPr>
          <a:lstStyle/>
          <a:p>
            <a:pPr algn="ctr"/>
            <a:r>
              <a:rPr lang="en-US" b="1" dirty="0" smtClean="0"/>
              <a:t>Intensity (counts/s)</a:t>
            </a:r>
            <a:endParaRPr lang="en-US" b="1" dirty="0"/>
          </a:p>
        </p:txBody>
      </p:sp>
      <p:sp>
        <p:nvSpPr>
          <p:cNvPr id="2" name="TextBox 1"/>
          <p:cNvSpPr txBox="1"/>
          <p:nvPr>
            <p:custDataLst>
              <p:tags r:id="rId7"/>
            </p:custDataLst>
          </p:nvPr>
        </p:nvSpPr>
        <p:spPr>
          <a:xfrm>
            <a:off x="0" y="4653855"/>
            <a:ext cx="3429000" cy="415498"/>
          </a:xfrm>
          <a:prstGeom prst="rect">
            <a:avLst/>
          </a:prstGeom>
          <a:noFill/>
        </p:spPr>
        <p:txBody>
          <a:bodyPr wrap="square" rtlCol="0">
            <a:spAutoFit/>
          </a:bodyPr>
          <a:lstStyle/>
          <a:p>
            <a:r>
              <a:rPr lang="en-US" sz="1050" dirty="0" smtClean="0"/>
              <a:t>Image source: </a:t>
            </a:r>
            <a:r>
              <a:rPr lang="en-US" sz="1050" u="sng" dirty="0">
                <a:hlinkClick r:id="rId11"/>
              </a:rPr>
              <a:t>http://</a:t>
            </a:r>
            <a:r>
              <a:rPr lang="en-US" sz="1050" u="sng" dirty="0" smtClean="0">
                <a:hlinkClick r:id="rId11"/>
              </a:rPr>
              <a:t>www.rsc.org/ej/JM/2010/b925409a/b925409a-f2.gif</a:t>
            </a:r>
            <a:endParaRPr lang="en-US" sz="1050" dirty="0"/>
          </a:p>
        </p:txBody>
      </p:sp>
    </p:spTree>
    <p:custDataLst>
      <p:tags r:id="rId1"/>
    </p:custDataLst>
    <p:extLst>
      <p:ext uri="{BB962C8B-B14F-4D97-AF65-F5344CB8AC3E}">
        <p14:creationId xmlns:p14="http://schemas.microsoft.com/office/powerpoint/2010/main" val="3738169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fade">
                                      <p:cBhvr>
                                        <p:cTn id="11" dur="500"/>
                                        <p:tgtEl>
                                          <p:spTgt spid="1536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animBg="1"/>
      <p:bldP spid="10"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p:txBody>
          <a:bodyPr anchor="ctr"/>
          <a:lstStyle/>
          <a:p>
            <a:r>
              <a:rPr lang="en-US" dirty="0" smtClean="0"/>
              <a:t>Sample Question #6</a:t>
            </a:r>
            <a:endParaRPr lang="en-US" dirty="0"/>
          </a:p>
        </p:txBody>
      </p:sp>
      <p:sp>
        <p:nvSpPr>
          <p:cNvPr id="4" name="Content Placeholder 3"/>
          <p:cNvSpPr>
            <a:spLocks noGrp="1"/>
          </p:cNvSpPr>
          <p:nvPr>
            <p:ph type="body" sz="quarter" idx="11"/>
            <p:custDataLst>
              <p:tags r:id="rId3"/>
            </p:custDataLst>
          </p:nvPr>
        </p:nvSpPr>
        <p:spPr>
          <a:xfrm>
            <a:off x="220280" y="914620"/>
            <a:ext cx="8083550" cy="1023362"/>
          </a:xfrm>
        </p:spPr>
        <p:txBody>
          <a:bodyPr>
            <a:normAutofit/>
          </a:bodyPr>
          <a:lstStyle/>
          <a:p>
            <a:pPr marL="0" indent="0">
              <a:buNone/>
            </a:pPr>
            <a:r>
              <a:rPr lang="en-US" dirty="0" smtClean="0"/>
              <a:t>Given the photoelectron spectrum of scandium below, which of the following best explains why Scandium commonly makes a 3+ ion as opposed to a 2+ ion?</a:t>
            </a:r>
          </a:p>
          <a:p>
            <a:pPr marL="0" indent="0">
              <a:buNone/>
            </a:pPr>
            <a:endParaRPr lang="en-US" dirty="0" smtClean="0"/>
          </a:p>
        </p:txBody>
      </p:sp>
      <p:sp>
        <p:nvSpPr>
          <p:cNvPr id="5" name="Content Placeholder 3"/>
          <p:cNvSpPr txBox="1">
            <a:spLocks/>
          </p:cNvSpPr>
          <p:nvPr>
            <p:custDataLst>
              <p:tags r:id="rId4"/>
            </p:custDataLst>
          </p:nvPr>
        </p:nvSpPr>
        <p:spPr>
          <a:xfrm>
            <a:off x="97139" y="4277432"/>
            <a:ext cx="8871936"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buNone/>
            </a:pPr>
            <a:r>
              <a:rPr lang="en-US" sz="1800" dirty="0" smtClean="0">
                <a:latin typeface="Trebuchet MS" pitchFamily="34" charset="0"/>
              </a:rPr>
              <a:t>(A) Removing </a:t>
            </a:r>
            <a:r>
              <a:rPr lang="en-US" sz="1800" dirty="0">
                <a:latin typeface="Trebuchet MS" pitchFamily="34" charset="0"/>
              </a:rPr>
              <a:t>3 electrons releases more energy than removing 2 </a:t>
            </a:r>
            <a:r>
              <a:rPr lang="en-US" sz="1800" dirty="0" smtClean="0">
                <a:latin typeface="Trebuchet MS" pitchFamily="34" charset="0"/>
              </a:rPr>
              <a:t>electrons.</a:t>
            </a:r>
          </a:p>
          <a:p>
            <a:pPr marL="457200">
              <a:buNone/>
            </a:pPr>
            <a:r>
              <a:rPr lang="en-US" sz="1800" dirty="0" smtClean="0">
                <a:latin typeface="Trebuchet MS" pitchFamily="34" charset="0"/>
              </a:rPr>
              <a:t>(B) Scandium </a:t>
            </a:r>
            <a:r>
              <a:rPr lang="en-US" sz="1800" dirty="0">
                <a:latin typeface="Trebuchet MS" pitchFamily="34" charset="0"/>
              </a:rPr>
              <a:t>is in Group 3, and atoms only lose </a:t>
            </a:r>
            <a:r>
              <a:rPr lang="en-US" sz="1800" dirty="0" smtClean="0">
                <a:latin typeface="Trebuchet MS" pitchFamily="34" charset="0"/>
              </a:rPr>
              <a:t>the number of electrons that will result in a </a:t>
            </a:r>
            <a:r>
              <a:rPr lang="en-US" sz="1800" dirty="0">
                <a:latin typeface="Trebuchet MS" pitchFamily="34" charset="0"/>
              </a:rPr>
              <a:t>noble gas electron </a:t>
            </a:r>
            <a:r>
              <a:rPr lang="en-US" sz="1800" dirty="0" smtClean="0">
                <a:latin typeface="Trebuchet MS" pitchFamily="34" charset="0"/>
              </a:rPr>
              <a:t>configuration</a:t>
            </a:r>
          </a:p>
          <a:p>
            <a:pPr marL="457200">
              <a:buNone/>
            </a:pPr>
            <a:r>
              <a:rPr lang="en-US" sz="1800" dirty="0" smtClean="0">
                <a:latin typeface="Trebuchet MS" pitchFamily="34" charset="0"/>
              </a:rPr>
              <a:t>(C) The </a:t>
            </a:r>
            <a:r>
              <a:rPr lang="en-US" sz="1800" dirty="0">
                <a:latin typeface="Trebuchet MS" pitchFamily="34" charset="0"/>
              </a:rPr>
              <a:t>amount of energy required to </a:t>
            </a:r>
            <a:r>
              <a:rPr lang="en-US" sz="1800" dirty="0" smtClean="0">
                <a:latin typeface="Trebuchet MS" pitchFamily="34" charset="0"/>
              </a:rPr>
              <a:t>remove an electron </a:t>
            </a:r>
            <a:r>
              <a:rPr lang="en-US" sz="1800" dirty="0">
                <a:latin typeface="Trebuchet MS" pitchFamily="34" charset="0"/>
              </a:rPr>
              <a:t>from the 3d sublevel is </a:t>
            </a:r>
            <a:r>
              <a:rPr lang="en-US" sz="1800" dirty="0" smtClean="0">
                <a:latin typeface="Trebuchet MS" pitchFamily="34" charset="0"/>
              </a:rPr>
              <a:t>close </a:t>
            </a:r>
            <a:r>
              <a:rPr lang="en-US" sz="1800" dirty="0">
                <a:latin typeface="Trebuchet MS" pitchFamily="34" charset="0"/>
              </a:rPr>
              <a:t>to </a:t>
            </a:r>
            <a:r>
              <a:rPr lang="en-US" sz="1800" dirty="0" smtClean="0">
                <a:latin typeface="Trebuchet MS" pitchFamily="34" charset="0"/>
              </a:rPr>
              <a:t>that for the 4s sublevel, but significantly more energy is needed to remove electrons from the 3p sublevel.</a:t>
            </a:r>
          </a:p>
          <a:p>
            <a:pPr marL="457200">
              <a:buNone/>
            </a:pPr>
            <a:r>
              <a:rPr lang="en-US" sz="1800" dirty="0" smtClean="0">
                <a:latin typeface="Trebuchet MS" pitchFamily="34" charset="0"/>
              </a:rPr>
              <a:t>(D) Removing </a:t>
            </a:r>
            <a:r>
              <a:rPr lang="en-US" sz="1800" dirty="0">
                <a:latin typeface="Trebuchet MS" pitchFamily="34" charset="0"/>
              </a:rPr>
              <a:t>2 electrons alleviates the spin-pairing repulsions in the 4s sublevel, so it is not </a:t>
            </a:r>
            <a:r>
              <a:rPr lang="en-US" sz="1800" dirty="0" smtClean="0">
                <a:latin typeface="Trebuchet MS" pitchFamily="34" charset="0"/>
              </a:rPr>
              <a:t>as energetically </a:t>
            </a:r>
            <a:r>
              <a:rPr lang="en-US" sz="1800" dirty="0">
                <a:latin typeface="Trebuchet MS" pitchFamily="34" charset="0"/>
              </a:rPr>
              <a:t>favorable as emptying the 4s sublevel </a:t>
            </a:r>
            <a:r>
              <a:rPr lang="en-US" sz="1800" dirty="0" smtClean="0">
                <a:latin typeface="Trebuchet MS" pitchFamily="34" charset="0"/>
              </a:rPr>
              <a:t>completely.</a:t>
            </a:r>
            <a:endParaRPr lang="en-US" sz="1800" dirty="0">
              <a:latin typeface="Trebuchet MS" pitchFamily="34" charset="0"/>
            </a:endParaRPr>
          </a:p>
        </p:txBody>
      </p:sp>
      <p:sp>
        <p:nvSpPr>
          <p:cNvPr id="9" name="Rounded Rectangle 8" descr="Answer=C"/>
          <p:cNvSpPr/>
          <p:nvPr>
            <p:custDataLst>
              <p:tags r:id="rId5"/>
            </p:custDataLst>
          </p:nvPr>
        </p:nvSpPr>
        <p:spPr>
          <a:xfrm>
            <a:off x="228600" y="5268031"/>
            <a:ext cx="8629006" cy="846165"/>
          </a:xfrm>
          <a:prstGeom prst="round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62"/>
          <p:cNvGrpSpPr/>
          <p:nvPr/>
        </p:nvGrpSpPr>
        <p:grpSpPr>
          <a:xfrm>
            <a:off x="34159" y="1762723"/>
            <a:ext cx="9239964" cy="2510163"/>
            <a:chOff x="34159" y="766437"/>
            <a:chExt cx="9239964" cy="2510163"/>
          </a:xfrm>
        </p:grpSpPr>
        <p:cxnSp>
          <p:nvCxnSpPr>
            <p:cNvPr id="7" name="Straight Connector 6"/>
            <p:cNvCxnSpPr>
              <a:stCxn id="28" idx="2"/>
              <a:endCxn id="19" idx="0"/>
            </p:cNvCxnSpPr>
            <p:nvPr/>
          </p:nvCxnSpPr>
          <p:spPr>
            <a:xfrm flipH="1" flipV="1">
              <a:off x="1320769" y="2482982"/>
              <a:ext cx="2294790" cy="5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custDataLst>
                <p:tags r:id="rId8"/>
              </p:custDataLst>
            </p:nvPr>
          </p:nvSpPr>
          <p:spPr>
            <a:xfrm>
              <a:off x="1972055" y="2887263"/>
              <a:ext cx="5899988" cy="389337"/>
            </a:xfrm>
            <a:prstGeom prst="rect">
              <a:avLst/>
            </a:prstGeom>
            <a:noFill/>
          </p:spPr>
          <p:txBody>
            <a:bodyPr wrap="square" rtlCol="0">
              <a:spAutoFit/>
            </a:bodyPr>
            <a:lstStyle/>
            <a:p>
              <a:pPr algn="ctr"/>
              <a:r>
                <a:rPr lang="en-US" sz="1600" dirty="0" smtClean="0"/>
                <a:t>Binding Energy (MJ/</a:t>
              </a:r>
              <a:r>
                <a:rPr lang="en-US" sz="1600" dirty="0" err="1" smtClean="0"/>
                <a:t>mol</a:t>
              </a:r>
              <a:r>
                <a:rPr lang="en-US" sz="1600" dirty="0" smtClean="0"/>
                <a:t>)</a:t>
              </a:r>
              <a:endParaRPr lang="en-US" sz="1600" dirty="0"/>
            </a:p>
          </p:txBody>
        </p:sp>
        <p:sp>
          <p:nvSpPr>
            <p:cNvPr id="10" name="Rectangle 9"/>
            <p:cNvSpPr/>
            <p:nvPr>
              <p:custDataLst>
                <p:tags r:id="rId9"/>
              </p:custDataLst>
            </p:nvPr>
          </p:nvSpPr>
          <p:spPr>
            <a:xfrm>
              <a:off x="555922" y="1047032"/>
              <a:ext cx="8456291" cy="16649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555922" y="1397553"/>
              <a:ext cx="8456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4942" y="1572813"/>
              <a:ext cx="8456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5763" y="1748073"/>
              <a:ext cx="8456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4942" y="1923333"/>
              <a:ext cx="8456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5763" y="2099222"/>
              <a:ext cx="8456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4942" y="2273853"/>
              <a:ext cx="84562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4942" y="1222292"/>
              <a:ext cx="8456291"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custDataLst>
                <p:tags r:id="rId10"/>
              </p:custDataLst>
            </p:nvPr>
          </p:nvSpPr>
          <p:spPr>
            <a:xfrm rot="16200000">
              <a:off x="-743955" y="1544551"/>
              <a:ext cx="1945566" cy="389337"/>
            </a:xfrm>
            <a:prstGeom prst="rect">
              <a:avLst/>
            </a:prstGeom>
            <a:noFill/>
          </p:spPr>
          <p:txBody>
            <a:bodyPr wrap="square" rtlCol="0">
              <a:spAutoFit/>
            </a:bodyPr>
            <a:lstStyle/>
            <a:p>
              <a:pPr algn="ctr"/>
              <a:r>
                <a:rPr lang="en-US" sz="1600" dirty="0" smtClean="0"/>
                <a:t>Intensity (c/s)</a:t>
              </a:r>
            </a:p>
          </p:txBody>
        </p:sp>
        <p:sp>
          <p:nvSpPr>
            <p:cNvPr id="19" name="Freeform 18"/>
            <p:cNvSpPr/>
            <p:nvPr>
              <p:custDataLst>
                <p:tags r:id="rId11"/>
              </p:custDataLst>
            </p:nvPr>
          </p:nvSpPr>
          <p:spPr>
            <a:xfrm rot="5400000" flipH="1">
              <a:off x="1095184" y="2257397"/>
              <a:ext cx="383759" cy="6741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 name="connsiteX0" fmla="*/ 4385 w 362408"/>
                <a:gd name="connsiteY0" fmla="*/ 0 h 114300"/>
                <a:gd name="connsiteX1" fmla="*/ 362391 w 362408"/>
                <a:gd name="connsiteY1" fmla="*/ 63500 h 114300"/>
                <a:gd name="connsiteX2" fmla="*/ 0 w 362408"/>
                <a:gd name="connsiteY2" fmla="*/ 114300 h 114300"/>
                <a:gd name="connsiteX0" fmla="*/ 0 w 367078"/>
                <a:gd name="connsiteY0" fmla="*/ -1 h 114300"/>
                <a:gd name="connsiteX1" fmla="*/ 367061 w 367078"/>
                <a:gd name="connsiteY1" fmla="*/ 63500 h 114300"/>
                <a:gd name="connsiteX2" fmla="*/ 4670 w 367078"/>
                <a:gd name="connsiteY2" fmla="*/ 114300 h 114300"/>
                <a:gd name="connsiteX0" fmla="*/ 4385 w 371462"/>
                <a:gd name="connsiteY0" fmla="*/ -1 h 119423"/>
                <a:gd name="connsiteX1" fmla="*/ 371446 w 371462"/>
                <a:gd name="connsiteY1" fmla="*/ 63500 h 119423"/>
                <a:gd name="connsiteX2" fmla="*/ 0 w 371462"/>
                <a:gd name="connsiteY2" fmla="*/ 119422 h 119423"/>
                <a:gd name="connsiteX0" fmla="*/ 0 w 373868"/>
                <a:gd name="connsiteY0" fmla="*/ 0 h 124546"/>
                <a:gd name="connsiteX1" fmla="*/ 373852 w 373868"/>
                <a:gd name="connsiteY1" fmla="*/ 68623 h 124546"/>
                <a:gd name="connsiteX2" fmla="*/ 2406 w 373868"/>
                <a:gd name="connsiteY2" fmla="*/ 124545 h 124546"/>
                <a:gd name="connsiteX0" fmla="*/ 0 w 371605"/>
                <a:gd name="connsiteY0" fmla="*/ 0 h 145040"/>
                <a:gd name="connsiteX1" fmla="*/ 371589 w 371605"/>
                <a:gd name="connsiteY1" fmla="*/ 89117 h 145040"/>
                <a:gd name="connsiteX2" fmla="*/ 143 w 371605"/>
                <a:gd name="connsiteY2" fmla="*/ 145039 h 145040"/>
                <a:gd name="connsiteX0" fmla="*/ 0 w 364815"/>
                <a:gd name="connsiteY0" fmla="*/ 0 h 145040"/>
                <a:gd name="connsiteX1" fmla="*/ 364798 w 364815"/>
                <a:gd name="connsiteY1" fmla="*/ 78869 h 145040"/>
                <a:gd name="connsiteX2" fmla="*/ 143 w 364815"/>
                <a:gd name="connsiteY2" fmla="*/ 145039 h 145040"/>
              </a:gdLst>
              <a:ahLst/>
              <a:cxnLst>
                <a:cxn ang="0">
                  <a:pos x="connsiteX0" y="connsiteY0"/>
                </a:cxn>
                <a:cxn ang="0">
                  <a:pos x="connsiteX1" y="connsiteY1"/>
                </a:cxn>
                <a:cxn ang="0">
                  <a:pos x="connsiteX2" y="connsiteY2"/>
                </a:cxn>
              </a:cxnLst>
              <a:rect l="l" t="t" r="r" b="b"/>
              <a:pathLst>
                <a:path w="364815" h="145040">
                  <a:moveTo>
                    <a:pt x="0" y="0"/>
                  </a:moveTo>
                  <a:cubicBezTo>
                    <a:pt x="172508" y="22225"/>
                    <a:pt x="366915" y="59819"/>
                    <a:pt x="364798" y="78869"/>
                  </a:cubicBezTo>
                  <a:cubicBezTo>
                    <a:pt x="362681" y="97919"/>
                    <a:pt x="143" y="145039"/>
                    <a:pt x="143" y="14503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a:stCxn id="19" idx="2"/>
            </p:cNvCxnSpPr>
            <p:nvPr/>
          </p:nvCxnSpPr>
          <p:spPr>
            <a:xfrm flipH="1">
              <a:off x="555922" y="2482832"/>
              <a:ext cx="697437" cy="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reeform 20"/>
            <p:cNvSpPr/>
            <p:nvPr>
              <p:custDataLst>
                <p:tags r:id="rId12"/>
              </p:custDataLst>
            </p:nvPr>
          </p:nvSpPr>
          <p:spPr>
            <a:xfrm rot="5400000" flipH="1">
              <a:off x="8711499" y="2269290"/>
              <a:ext cx="383156" cy="45719"/>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21" idx="0"/>
              <a:endCxn id="21" idx="0"/>
            </p:cNvCxnSpPr>
            <p:nvPr/>
          </p:nvCxnSpPr>
          <p:spPr>
            <a:xfrm>
              <a:off x="8925937" y="2483728"/>
              <a:ext cx="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13"/>
              </p:custDataLst>
            </p:nvPr>
          </p:nvSpPr>
          <p:spPr>
            <a:xfrm>
              <a:off x="446939" y="2673186"/>
              <a:ext cx="8827184" cy="338554"/>
            </a:xfrm>
            <a:prstGeom prst="rect">
              <a:avLst/>
            </a:prstGeom>
            <a:noFill/>
          </p:spPr>
          <p:txBody>
            <a:bodyPr wrap="square" rtlCol="0">
              <a:spAutoFit/>
            </a:bodyPr>
            <a:lstStyle/>
            <a:p>
              <a:pPr>
                <a:tabLst>
                  <a:tab pos="914400" algn="l"/>
                  <a:tab pos="1828800" algn="l"/>
                  <a:tab pos="2743200" algn="l"/>
                  <a:tab pos="3657600" algn="l"/>
                  <a:tab pos="4572000" algn="l"/>
                  <a:tab pos="5486400" algn="l"/>
                  <a:tab pos="6400800" algn="l"/>
                  <a:tab pos="7315200" algn="l"/>
                </a:tabLst>
              </a:pPr>
              <a:r>
                <a:rPr lang="en-US" sz="1600" dirty="0" smtClean="0"/>
                <a:t>500 </a:t>
              </a:r>
              <a:r>
                <a:rPr lang="en-US" sz="1600" dirty="0" smtClean="0">
                  <a:solidFill>
                    <a:srgbClr val="FF00FF"/>
                  </a:solidFill>
                </a:rPr>
                <a:t>	</a:t>
              </a:r>
              <a:r>
                <a:rPr lang="en-US" sz="1600" dirty="0" smtClean="0"/>
                <a:t>400</a:t>
              </a:r>
              <a:r>
                <a:rPr lang="en-US" sz="1600" dirty="0" smtClean="0">
                  <a:solidFill>
                    <a:srgbClr val="FF00FF"/>
                  </a:solidFill>
                </a:rPr>
                <a:t>	</a:t>
              </a:r>
              <a:r>
                <a:rPr lang="en-US" sz="1600" dirty="0" smtClean="0"/>
                <a:t>300</a:t>
              </a:r>
              <a:r>
                <a:rPr lang="en-US" sz="1600" dirty="0" smtClean="0">
                  <a:solidFill>
                    <a:srgbClr val="FF00FF"/>
                  </a:solidFill>
                </a:rPr>
                <a:t>	</a:t>
              </a:r>
              <a:r>
                <a:rPr lang="en-US" sz="1600" dirty="0" smtClean="0"/>
                <a:t>50</a:t>
              </a:r>
              <a:r>
                <a:rPr lang="en-US" sz="1600" dirty="0" smtClean="0">
                  <a:solidFill>
                    <a:srgbClr val="FF00FF"/>
                  </a:solidFill>
                </a:rPr>
                <a:t>	</a:t>
              </a:r>
              <a:r>
                <a:rPr lang="en-US" sz="1600" dirty="0"/>
                <a:t>4</a:t>
              </a:r>
              <a:r>
                <a:rPr lang="en-US" sz="1600" dirty="0" smtClean="0"/>
                <a:t>0</a:t>
              </a:r>
              <a:r>
                <a:rPr lang="en-US" sz="1600" dirty="0" smtClean="0">
                  <a:solidFill>
                    <a:srgbClr val="FF00FF"/>
                  </a:solidFill>
                </a:rPr>
                <a:t>	</a:t>
              </a:r>
              <a:r>
                <a:rPr lang="en-US" sz="1600" dirty="0" smtClean="0"/>
                <a:t>30</a:t>
              </a:r>
              <a:r>
                <a:rPr lang="en-US" sz="1600" dirty="0" smtClean="0">
                  <a:solidFill>
                    <a:srgbClr val="FF00FF"/>
                  </a:solidFill>
                </a:rPr>
                <a:t>	</a:t>
              </a:r>
              <a:r>
                <a:rPr lang="en-US" sz="1600" dirty="0" smtClean="0"/>
                <a:t>10    9    8    7    6    5    4    3    2    1    0</a:t>
              </a:r>
              <a:endParaRPr lang="en-US" sz="1600" dirty="0"/>
            </a:p>
          </p:txBody>
        </p:sp>
        <p:cxnSp>
          <p:nvCxnSpPr>
            <p:cNvPr id="24" name="Straight Arrow Connector 23"/>
            <p:cNvCxnSpPr/>
            <p:nvPr/>
          </p:nvCxnSpPr>
          <p:spPr>
            <a:xfrm flipV="1">
              <a:off x="423497" y="1204224"/>
              <a:ext cx="0" cy="106962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21" idx="0"/>
            </p:cNvCxnSpPr>
            <p:nvPr/>
          </p:nvCxnSpPr>
          <p:spPr>
            <a:xfrm flipH="1">
              <a:off x="8925937" y="2481700"/>
              <a:ext cx="86276" cy="20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25"/>
            <p:cNvGrpSpPr/>
            <p:nvPr/>
          </p:nvGrpSpPr>
          <p:grpSpPr>
            <a:xfrm>
              <a:off x="5672959" y="2625409"/>
              <a:ext cx="152400" cy="169277"/>
              <a:chOff x="7391400" y="5216209"/>
              <a:chExt cx="152400" cy="169277"/>
            </a:xfrm>
          </p:grpSpPr>
          <p:cxnSp>
            <p:nvCxnSpPr>
              <p:cNvPr id="48" name="Straight Connector 47"/>
              <p:cNvCxnSpPr/>
              <p:nvPr/>
            </p:nvCxnSpPr>
            <p:spPr>
              <a:xfrm flipH="1">
                <a:off x="7391400" y="5216209"/>
                <a:ext cx="762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7467600" y="5216209"/>
                <a:ext cx="762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7426798" y="5216209"/>
                <a:ext cx="76200" cy="16927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Group 26"/>
            <p:cNvGrpSpPr/>
            <p:nvPr/>
          </p:nvGrpSpPr>
          <p:grpSpPr>
            <a:xfrm>
              <a:off x="2853559" y="2625304"/>
              <a:ext cx="152400" cy="169277"/>
              <a:chOff x="7391400" y="5216209"/>
              <a:chExt cx="152400" cy="169277"/>
            </a:xfrm>
          </p:grpSpPr>
          <p:cxnSp>
            <p:nvCxnSpPr>
              <p:cNvPr id="45" name="Straight Connector 44"/>
              <p:cNvCxnSpPr/>
              <p:nvPr/>
            </p:nvCxnSpPr>
            <p:spPr>
              <a:xfrm flipH="1">
                <a:off x="7391400" y="5216209"/>
                <a:ext cx="762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467600" y="5216209"/>
                <a:ext cx="762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7426798" y="5216209"/>
                <a:ext cx="76200" cy="16927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Freeform 27"/>
            <p:cNvSpPr/>
            <p:nvPr>
              <p:custDataLst>
                <p:tags r:id="rId14"/>
              </p:custDataLst>
            </p:nvPr>
          </p:nvSpPr>
          <p:spPr>
            <a:xfrm rot="5400000" flipH="1">
              <a:off x="3457384" y="2258143"/>
              <a:ext cx="383759" cy="6741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 name="connsiteX0" fmla="*/ 4385 w 362408"/>
                <a:gd name="connsiteY0" fmla="*/ 0 h 114300"/>
                <a:gd name="connsiteX1" fmla="*/ 362391 w 362408"/>
                <a:gd name="connsiteY1" fmla="*/ 63500 h 114300"/>
                <a:gd name="connsiteX2" fmla="*/ 0 w 362408"/>
                <a:gd name="connsiteY2" fmla="*/ 114300 h 114300"/>
                <a:gd name="connsiteX0" fmla="*/ 0 w 367078"/>
                <a:gd name="connsiteY0" fmla="*/ -1 h 114300"/>
                <a:gd name="connsiteX1" fmla="*/ 367061 w 367078"/>
                <a:gd name="connsiteY1" fmla="*/ 63500 h 114300"/>
                <a:gd name="connsiteX2" fmla="*/ 4670 w 367078"/>
                <a:gd name="connsiteY2" fmla="*/ 114300 h 114300"/>
                <a:gd name="connsiteX0" fmla="*/ 4385 w 371462"/>
                <a:gd name="connsiteY0" fmla="*/ -1 h 119423"/>
                <a:gd name="connsiteX1" fmla="*/ 371446 w 371462"/>
                <a:gd name="connsiteY1" fmla="*/ 63500 h 119423"/>
                <a:gd name="connsiteX2" fmla="*/ 0 w 371462"/>
                <a:gd name="connsiteY2" fmla="*/ 119422 h 119423"/>
                <a:gd name="connsiteX0" fmla="*/ 0 w 373868"/>
                <a:gd name="connsiteY0" fmla="*/ 0 h 124546"/>
                <a:gd name="connsiteX1" fmla="*/ 373852 w 373868"/>
                <a:gd name="connsiteY1" fmla="*/ 68623 h 124546"/>
                <a:gd name="connsiteX2" fmla="*/ 2406 w 373868"/>
                <a:gd name="connsiteY2" fmla="*/ 124545 h 124546"/>
                <a:gd name="connsiteX0" fmla="*/ 0 w 371605"/>
                <a:gd name="connsiteY0" fmla="*/ 0 h 145040"/>
                <a:gd name="connsiteX1" fmla="*/ 371589 w 371605"/>
                <a:gd name="connsiteY1" fmla="*/ 89117 h 145040"/>
                <a:gd name="connsiteX2" fmla="*/ 143 w 371605"/>
                <a:gd name="connsiteY2" fmla="*/ 145039 h 145040"/>
                <a:gd name="connsiteX0" fmla="*/ 0 w 364815"/>
                <a:gd name="connsiteY0" fmla="*/ 0 h 145040"/>
                <a:gd name="connsiteX1" fmla="*/ 364798 w 364815"/>
                <a:gd name="connsiteY1" fmla="*/ 78869 h 145040"/>
                <a:gd name="connsiteX2" fmla="*/ 143 w 364815"/>
                <a:gd name="connsiteY2" fmla="*/ 145039 h 145040"/>
              </a:gdLst>
              <a:ahLst/>
              <a:cxnLst>
                <a:cxn ang="0">
                  <a:pos x="connsiteX0" y="connsiteY0"/>
                </a:cxn>
                <a:cxn ang="0">
                  <a:pos x="connsiteX1" y="connsiteY1"/>
                </a:cxn>
                <a:cxn ang="0">
                  <a:pos x="connsiteX2" y="connsiteY2"/>
                </a:cxn>
              </a:cxnLst>
              <a:rect l="l" t="t" r="r" b="b"/>
              <a:pathLst>
                <a:path w="364815" h="145040">
                  <a:moveTo>
                    <a:pt x="0" y="0"/>
                  </a:moveTo>
                  <a:cubicBezTo>
                    <a:pt x="172508" y="22225"/>
                    <a:pt x="366915" y="59819"/>
                    <a:pt x="364798" y="78869"/>
                  </a:cubicBezTo>
                  <a:cubicBezTo>
                    <a:pt x="362681" y="97919"/>
                    <a:pt x="143" y="145039"/>
                    <a:pt x="143" y="14503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p:cNvSpPr/>
            <p:nvPr>
              <p:custDataLst>
                <p:tags r:id="rId15"/>
              </p:custDataLst>
            </p:nvPr>
          </p:nvSpPr>
          <p:spPr>
            <a:xfrm rot="5400000" flipH="1">
              <a:off x="3421582" y="1905119"/>
              <a:ext cx="1082543" cy="6741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 name="connsiteX0" fmla="*/ 4385 w 362408"/>
                <a:gd name="connsiteY0" fmla="*/ 0 h 114300"/>
                <a:gd name="connsiteX1" fmla="*/ 362391 w 362408"/>
                <a:gd name="connsiteY1" fmla="*/ 63500 h 114300"/>
                <a:gd name="connsiteX2" fmla="*/ 0 w 362408"/>
                <a:gd name="connsiteY2" fmla="*/ 114300 h 114300"/>
                <a:gd name="connsiteX0" fmla="*/ 0 w 367078"/>
                <a:gd name="connsiteY0" fmla="*/ -1 h 114300"/>
                <a:gd name="connsiteX1" fmla="*/ 367061 w 367078"/>
                <a:gd name="connsiteY1" fmla="*/ 63500 h 114300"/>
                <a:gd name="connsiteX2" fmla="*/ 4670 w 367078"/>
                <a:gd name="connsiteY2" fmla="*/ 114300 h 114300"/>
                <a:gd name="connsiteX0" fmla="*/ 4385 w 371462"/>
                <a:gd name="connsiteY0" fmla="*/ -1 h 119423"/>
                <a:gd name="connsiteX1" fmla="*/ 371446 w 371462"/>
                <a:gd name="connsiteY1" fmla="*/ 63500 h 119423"/>
                <a:gd name="connsiteX2" fmla="*/ 0 w 371462"/>
                <a:gd name="connsiteY2" fmla="*/ 119422 h 119423"/>
                <a:gd name="connsiteX0" fmla="*/ 0 w 373868"/>
                <a:gd name="connsiteY0" fmla="*/ 0 h 124546"/>
                <a:gd name="connsiteX1" fmla="*/ 373852 w 373868"/>
                <a:gd name="connsiteY1" fmla="*/ 68623 h 124546"/>
                <a:gd name="connsiteX2" fmla="*/ 2406 w 373868"/>
                <a:gd name="connsiteY2" fmla="*/ 124545 h 124546"/>
                <a:gd name="connsiteX0" fmla="*/ 0 w 371605"/>
                <a:gd name="connsiteY0" fmla="*/ 0 h 145040"/>
                <a:gd name="connsiteX1" fmla="*/ 371589 w 371605"/>
                <a:gd name="connsiteY1" fmla="*/ 89117 h 145040"/>
                <a:gd name="connsiteX2" fmla="*/ 143 w 371605"/>
                <a:gd name="connsiteY2" fmla="*/ 145039 h 145040"/>
                <a:gd name="connsiteX0" fmla="*/ 0 w 364815"/>
                <a:gd name="connsiteY0" fmla="*/ 0 h 145040"/>
                <a:gd name="connsiteX1" fmla="*/ 364798 w 364815"/>
                <a:gd name="connsiteY1" fmla="*/ 78869 h 145040"/>
                <a:gd name="connsiteX2" fmla="*/ 143 w 364815"/>
                <a:gd name="connsiteY2" fmla="*/ 145039 h 145040"/>
              </a:gdLst>
              <a:ahLst/>
              <a:cxnLst>
                <a:cxn ang="0">
                  <a:pos x="connsiteX0" y="connsiteY0"/>
                </a:cxn>
                <a:cxn ang="0">
                  <a:pos x="connsiteX1" y="connsiteY1"/>
                </a:cxn>
                <a:cxn ang="0">
                  <a:pos x="connsiteX2" y="connsiteY2"/>
                </a:cxn>
              </a:cxnLst>
              <a:rect l="l" t="t" r="r" b="b"/>
              <a:pathLst>
                <a:path w="364815" h="145040">
                  <a:moveTo>
                    <a:pt x="0" y="0"/>
                  </a:moveTo>
                  <a:cubicBezTo>
                    <a:pt x="172508" y="22225"/>
                    <a:pt x="366915" y="59819"/>
                    <a:pt x="364798" y="78869"/>
                  </a:cubicBezTo>
                  <a:cubicBezTo>
                    <a:pt x="362681" y="97919"/>
                    <a:pt x="143" y="145039"/>
                    <a:pt x="143" y="14503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a:stCxn id="29" idx="2"/>
              <a:endCxn id="28" idx="0"/>
            </p:cNvCxnSpPr>
            <p:nvPr/>
          </p:nvCxnSpPr>
          <p:spPr>
            <a:xfrm flipH="1">
              <a:off x="3682969" y="2479672"/>
              <a:ext cx="246180" cy="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34" idx="2"/>
              <a:endCxn id="29" idx="0"/>
            </p:cNvCxnSpPr>
            <p:nvPr/>
          </p:nvCxnSpPr>
          <p:spPr>
            <a:xfrm flipH="1" flipV="1">
              <a:off x="3996559" y="2480096"/>
              <a:ext cx="3429000" cy="1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31"/>
            <p:cNvGrpSpPr/>
            <p:nvPr/>
          </p:nvGrpSpPr>
          <p:grpSpPr>
            <a:xfrm>
              <a:off x="2853559" y="2396704"/>
              <a:ext cx="152400" cy="169277"/>
              <a:chOff x="7391400" y="5216209"/>
              <a:chExt cx="152400" cy="169277"/>
            </a:xfrm>
          </p:grpSpPr>
          <p:cxnSp>
            <p:nvCxnSpPr>
              <p:cNvPr id="42" name="Straight Connector 41"/>
              <p:cNvCxnSpPr/>
              <p:nvPr/>
            </p:nvCxnSpPr>
            <p:spPr>
              <a:xfrm flipH="1">
                <a:off x="7391400" y="5216209"/>
                <a:ext cx="762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467600" y="5216209"/>
                <a:ext cx="762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426798" y="5216209"/>
                <a:ext cx="76200" cy="16927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Group 32"/>
            <p:cNvGrpSpPr/>
            <p:nvPr/>
          </p:nvGrpSpPr>
          <p:grpSpPr>
            <a:xfrm>
              <a:off x="5672959" y="2396704"/>
              <a:ext cx="152400" cy="169277"/>
              <a:chOff x="7391400" y="5216209"/>
              <a:chExt cx="152400" cy="169277"/>
            </a:xfrm>
          </p:grpSpPr>
          <p:cxnSp>
            <p:nvCxnSpPr>
              <p:cNvPr id="39" name="Straight Connector 38"/>
              <p:cNvCxnSpPr/>
              <p:nvPr/>
            </p:nvCxnSpPr>
            <p:spPr>
              <a:xfrm flipH="1">
                <a:off x="7391400" y="5216209"/>
                <a:ext cx="762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7467600" y="5216209"/>
                <a:ext cx="76200" cy="169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426798" y="5216209"/>
                <a:ext cx="76200" cy="169277"/>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 name="Freeform 33"/>
            <p:cNvSpPr/>
            <p:nvPr>
              <p:custDataLst>
                <p:tags r:id="rId16"/>
              </p:custDataLst>
            </p:nvPr>
          </p:nvSpPr>
          <p:spPr>
            <a:xfrm rot="5400000" flipH="1">
              <a:off x="7267384" y="2255711"/>
              <a:ext cx="383759" cy="6741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 name="connsiteX0" fmla="*/ 4385 w 362408"/>
                <a:gd name="connsiteY0" fmla="*/ 0 h 114300"/>
                <a:gd name="connsiteX1" fmla="*/ 362391 w 362408"/>
                <a:gd name="connsiteY1" fmla="*/ 63500 h 114300"/>
                <a:gd name="connsiteX2" fmla="*/ 0 w 362408"/>
                <a:gd name="connsiteY2" fmla="*/ 114300 h 114300"/>
                <a:gd name="connsiteX0" fmla="*/ 0 w 367078"/>
                <a:gd name="connsiteY0" fmla="*/ -1 h 114300"/>
                <a:gd name="connsiteX1" fmla="*/ 367061 w 367078"/>
                <a:gd name="connsiteY1" fmla="*/ 63500 h 114300"/>
                <a:gd name="connsiteX2" fmla="*/ 4670 w 367078"/>
                <a:gd name="connsiteY2" fmla="*/ 114300 h 114300"/>
                <a:gd name="connsiteX0" fmla="*/ 4385 w 371462"/>
                <a:gd name="connsiteY0" fmla="*/ -1 h 119423"/>
                <a:gd name="connsiteX1" fmla="*/ 371446 w 371462"/>
                <a:gd name="connsiteY1" fmla="*/ 63500 h 119423"/>
                <a:gd name="connsiteX2" fmla="*/ 0 w 371462"/>
                <a:gd name="connsiteY2" fmla="*/ 119422 h 119423"/>
                <a:gd name="connsiteX0" fmla="*/ 0 w 373868"/>
                <a:gd name="connsiteY0" fmla="*/ 0 h 124546"/>
                <a:gd name="connsiteX1" fmla="*/ 373852 w 373868"/>
                <a:gd name="connsiteY1" fmla="*/ 68623 h 124546"/>
                <a:gd name="connsiteX2" fmla="*/ 2406 w 373868"/>
                <a:gd name="connsiteY2" fmla="*/ 124545 h 124546"/>
                <a:gd name="connsiteX0" fmla="*/ 0 w 371605"/>
                <a:gd name="connsiteY0" fmla="*/ 0 h 145040"/>
                <a:gd name="connsiteX1" fmla="*/ 371589 w 371605"/>
                <a:gd name="connsiteY1" fmla="*/ 89117 h 145040"/>
                <a:gd name="connsiteX2" fmla="*/ 143 w 371605"/>
                <a:gd name="connsiteY2" fmla="*/ 145039 h 145040"/>
                <a:gd name="connsiteX0" fmla="*/ 0 w 364815"/>
                <a:gd name="connsiteY0" fmla="*/ 0 h 145040"/>
                <a:gd name="connsiteX1" fmla="*/ 364798 w 364815"/>
                <a:gd name="connsiteY1" fmla="*/ 78869 h 145040"/>
                <a:gd name="connsiteX2" fmla="*/ 143 w 364815"/>
                <a:gd name="connsiteY2" fmla="*/ 145039 h 145040"/>
              </a:gdLst>
              <a:ahLst/>
              <a:cxnLst>
                <a:cxn ang="0">
                  <a:pos x="connsiteX0" y="connsiteY0"/>
                </a:cxn>
                <a:cxn ang="0">
                  <a:pos x="connsiteX1" y="connsiteY1"/>
                </a:cxn>
                <a:cxn ang="0">
                  <a:pos x="connsiteX2" y="connsiteY2"/>
                </a:cxn>
              </a:cxnLst>
              <a:rect l="l" t="t" r="r" b="b"/>
              <a:pathLst>
                <a:path w="364815" h="145040">
                  <a:moveTo>
                    <a:pt x="0" y="0"/>
                  </a:moveTo>
                  <a:cubicBezTo>
                    <a:pt x="172508" y="22225"/>
                    <a:pt x="366915" y="59819"/>
                    <a:pt x="364798" y="78869"/>
                  </a:cubicBezTo>
                  <a:cubicBezTo>
                    <a:pt x="362681" y="97919"/>
                    <a:pt x="143" y="145039"/>
                    <a:pt x="143" y="14503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custDataLst>
                <p:tags r:id="rId17"/>
              </p:custDataLst>
            </p:nvPr>
          </p:nvSpPr>
          <p:spPr>
            <a:xfrm rot="5400000" flipH="1">
              <a:off x="7469946" y="1908751"/>
              <a:ext cx="1082543" cy="6741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 name="connsiteX0" fmla="*/ 4385 w 362408"/>
                <a:gd name="connsiteY0" fmla="*/ 0 h 114300"/>
                <a:gd name="connsiteX1" fmla="*/ 362391 w 362408"/>
                <a:gd name="connsiteY1" fmla="*/ 63500 h 114300"/>
                <a:gd name="connsiteX2" fmla="*/ 0 w 362408"/>
                <a:gd name="connsiteY2" fmla="*/ 114300 h 114300"/>
                <a:gd name="connsiteX0" fmla="*/ 0 w 367078"/>
                <a:gd name="connsiteY0" fmla="*/ -1 h 114300"/>
                <a:gd name="connsiteX1" fmla="*/ 367061 w 367078"/>
                <a:gd name="connsiteY1" fmla="*/ 63500 h 114300"/>
                <a:gd name="connsiteX2" fmla="*/ 4670 w 367078"/>
                <a:gd name="connsiteY2" fmla="*/ 114300 h 114300"/>
                <a:gd name="connsiteX0" fmla="*/ 4385 w 371462"/>
                <a:gd name="connsiteY0" fmla="*/ -1 h 119423"/>
                <a:gd name="connsiteX1" fmla="*/ 371446 w 371462"/>
                <a:gd name="connsiteY1" fmla="*/ 63500 h 119423"/>
                <a:gd name="connsiteX2" fmla="*/ 0 w 371462"/>
                <a:gd name="connsiteY2" fmla="*/ 119422 h 119423"/>
                <a:gd name="connsiteX0" fmla="*/ 0 w 373868"/>
                <a:gd name="connsiteY0" fmla="*/ 0 h 124546"/>
                <a:gd name="connsiteX1" fmla="*/ 373852 w 373868"/>
                <a:gd name="connsiteY1" fmla="*/ 68623 h 124546"/>
                <a:gd name="connsiteX2" fmla="*/ 2406 w 373868"/>
                <a:gd name="connsiteY2" fmla="*/ 124545 h 124546"/>
                <a:gd name="connsiteX0" fmla="*/ 0 w 371605"/>
                <a:gd name="connsiteY0" fmla="*/ 0 h 145040"/>
                <a:gd name="connsiteX1" fmla="*/ 371589 w 371605"/>
                <a:gd name="connsiteY1" fmla="*/ 89117 h 145040"/>
                <a:gd name="connsiteX2" fmla="*/ 143 w 371605"/>
                <a:gd name="connsiteY2" fmla="*/ 145039 h 145040"/>
                <a:gd name="connsiteX0" fmla="*/ 0 w 364815"/>
                <a:gd name="connsiteY0" fmla="*/ 0 h 145040"/>
                <a:gd name="connsiteX1" fmla="*/ 364798 w 364815"/>
                <a:gd name="connsiteY1" fmla="*/ 78869 h 145040"/>
                <a:gd name="connsiteX2" fmla="*/ 143 w 364815"/>
                <a:gd name="connsiteY2" fmla="*/ 145039 h 145040"/>
              </a:gdLst>
              <a:ahLst/>
              <a:cxnLst>
                <a:cxn ang="0">
                  <a:pos x="connsiteX0" y="connsiteY0"/>
                </a:cxn>
                <a:cxn ang="0">
                  <a:pos x="connsiteX1" y="connsiteY1"/>
                </a:cxn>
                <a:cxn ang="0">
                  <a:pos x="connsiteX2" y="connsiteY2"/>
                </a:cxn>
              </a:cxnLst>
              <a:rect l="l" t="t" r="r" b="b"/>
              <a:pathLst>
                <a:path w="364815" h="145040">
                  <a:moveTo>
                    <a:pt x="0" y="0"/>
                  </a:moveTo>
                  <a:cubicBezTo>
                    <a:pt x="172508" y="22225"/>
                    <a:pt x="366915" y="59819"/>
                    <a:pt x="364798" y="78869"/>
                  </a:cubicBezTo>
                  <a:cubicBezTo>
                    <a:pt x="362681" y="97919"/>
                    <a:pt x="143" y="145039"/>
                    <a:pt x="143" y="14503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p:cNvCxnSpPr>
              <a:stCxn id="35" idx="2"/>
              <a:endCxn id="34" idx="0"/>
            </p:cNvCxnSpPr>
            <p:nvPr/>
          </p:nvCxnSpPr>
          <p:spPr>
            <a:xfrm flipH="1" flipV="1">
              <a:off x="7492969" y="2481296"/>
              <a:ext cx="484544" cy="2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8" idx="2"/>
              <a:endCxn id="35" idx="0"/>
            </p:cNvCxnSpPr>
            <p:nvPr/>
          </p:nvCxnSpPr>
          <p:spPr>
            <a:xfrm flipH="1" flipV="1">
              <a:off x="8044923" y="2483728"/>
              <a:ext cx="773192" cy="5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Freeform 37"/>
            <p:cNvSpPr/>
            <p:nvPr>
              <p:custDataLst>
                <p:tags r:id="rId18"/>
              </p:custDataLst>
            </p:nvPr>
          </p:nvSpPr>
          <p:spPr>
            <a:xfrm rot="5400000" flipH="1">
              <a:off x="8743516" y="2364013"/>
              <a:ext cx="194916" cy="45719"/>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 name="connsiteX0" fmla="*/ 4385 w 362408"/>
                <a:gd name="connsiteY0" fmla="*/ 0 h 114300"/>
                <a:gd name="connsiteX1" fmla="*/ 362391 w 362408"/>
                <a:gd name="connsiteY1" fmla="*/ 63500 h 114300"/>
                <a:gd name="connsiteX2" fmla="*/ 0 w 362408"/>
                <a:gd name="connsiteY2" fmla="*/ 114300 h 114300"/>
                <a:gd name="connsiteX0" fmla="*/ 0 w 367078"/>
                <a:gd name="connsiteY0" fmla="*/ -1 h 114300"/>
                <a:gd name="connsiteX1" fmla="*/ 367061 w 367078"/>
                <a:gd name="connsiteY1" fmla="*/ 63500 h 114300"/>
                <a:gd name="connsiteX2" fmla="*/ 4670 w 367078"/>
                <a:gd name="connsiteY2" fmla="*/ 114300 h 114300"/>
                <a:gd name="connsiteX0" fmla="*/ 4385 w 371462"/>
                <a:gd name="connsiteY0" fmla="*/ -1 h 119423"/>
                <a:gd name="connsiteX1" fmla="*/ 371446 w 371462"/>
                <a:gd name="connsiteY1" fmla="*/ 63500 h 119423"/>
                <a:gd name="connsiteX2" fmla="*/ 0 w 371462"/>
                <a:gd name="connsiteY2" fmla="*/ 119422 h 119423"/>
                <a:gd name="connsiteX0" fmla="*/ 0 w 373868"/>
                <a:gd name="connsiteY0" fmla="*/ 0 h 124546"/>
                <a:gd name="connsiteX1" fmla="*/ 373852 w 373868"/>
                <a:gd name="connsiteY1" fmla="*/ 68623 h 124546"/>
                <a:gd name="connsiteX2" fmla="*/ 2406 w 373868"/>
                <a:gd name="connsiteY2" fmla="*/ 124545 h 124546"/>
                <a:gd name="connsiteX0" fmla="*/ 0 w 371605"/>
                <a:gd name="connsiteY0" fmla="*/ 0 h 145040"/>
                <a:gd name="connsiteX1" fmla="*/ 371589 w 371605"/>
                <a:gd name="connsiteY1" fmla="*/ 89117 h 145040"/>
                <a:gd name="connsiteX2" fmla="*/ 143 w 371605"/>
                <a:gd name="connsiteY2" fmla="*/ 145039 h 145040"/>
                <a:gd name="connsiteX0" fmla="*/ 0 w 364815"/>
                <a:gd name="connsiteY0" fmla="*/ 0 h 145040"/>
                <a:gd name="connsiteX1" fmla="*/ 364798 w 364815"/>
                <a:gd name="connsiteY1" fmla="*/ 78869 h 145040"/>
                <a:gd name="connsiteX2" fmla="*/ 143 w 364815"/>
                <a:gd name="connsiteY2" fmla="*/ 145039 h 145040"/>
              </a:gdLst>
              <a:ahLst/>
              <a:cxnLst>
                <a:cxn ang="0">
                  <a:pos x="connsiteX0" y="connsiteY0"/>
                </a:cxn>
                <a:cxn ang="0">
                  <a:pos x="connsiteX1" y="connsiteY1"/>
                </a:cxn>
                <a:cxn ang="0">
                  <a:pos x="connsiteX2" y="connsiteY2"/>
                </a:cxn>
              </a:cxnLst>
              <a:rect l="l" t="t" r="r" b="b"/>
              <a:pathLst>
                <a:path w="364815" h="145040">
                  <a:moveTo>
                    <a:pt x="0" y="0"/>
                  </a:moveTo>
                  <a:cubicBezTo>
                    <a:pt x="172508" y="22225"/>
                    <a:pt x="366915" y="59819"/>
                    <a:pt x="364798" y="78869"/>
                  </a:cubicBezTo>
                  <a:cubicBezTo>
                    <a:pt x="362681" y="97919"/>
                    <a:pt x="143" y="145039"/>
                    <a:pt x="143" y="14503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1" name="Straight Arrow Connector 50"/>
          <p:cNvCxnSpPr/>
          <p:nvPr/>
        </p:nvCxnSpPr>
        <p:spPr>
          <a:xfrm>
            <a:off x="8578023" y="2744359"/>
            <a:ext cx="240091" cy="46172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custDataLst>
              <p:tags r:id="rId6"/>
            </p:custDataLst>
          </p:nvPr>
        </p:nvSpPr>
        <p:spPr>
          <a:xfrm>
            <a:off x="8145463" y="2494509"/>
            <a:ext cx="611649" cy="338554"/>
          </a:xfrm>
          <a:prstGeom prst="rect">
            <a:avLst/>
          </a:prstGeom>
          <a:noFill/>
        </p:spPr>
        <p:txBody>
          <a:bodyPr vert="horz" wrap="square" rtlCol="0">
            <a:spAutoFit/>
          </a:bodyPr>
          <a:lstStyle/>
          <a:p>
            <a:pPr algn="ctr"/>
            <a:r>
              <a:rPr lang="en-US" sz="1600" b="1" dirty="0" smtClean="0"/>
              <a:t>0.77</a:t>
            </a:r>
            <a:endParaRPr lang="en-US" sz="1600" b="1" dirty="0"/>
          </a:p>
        </p:txBody>
      </p:sp>
      <p:cxnSp>
        <p:nvCxnSpPr>
          <p:cNvPr id="53" name="Straight Arrow Connector 52"/>
          <p:cNvCxnSpPr/>
          <p:nvPr/>
        </p:nvCxnSpPr>
        <p:spPr>
          <a:xfrm>
            <a:off x="8810625" y="2596486"/>
            <a:ext cx="92452" cy="47828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custDataLst>
              <p:tags r:id="rId7"/>
            </p:custDataLst>
          </p:nvPr>
        </p:nvSpPr>
        <p:spPr>
          <a:xfrm>
            <a:off x="8456151" y="2315082"/>
            <a:ext cx="611649" cy="338554"/>
          </a:xfrm>
          <a:prstGeom prst="rect">
            <a:avLst/>
          </a:prstGeom>
          <a:noFill/>
        </p:spPr>
        <p:txBody>
          <a:bodyPr vert="horz" wrap="square" rtlCol="0">
            <a:spAutoFit/>
          </a:bodyPr>
          <a:lstStyle/>
          <a:p>
            <a:pPr algn="ctr"/>
            <a:r>
              <a:rPr lang="en-US" sz="1600" b="1" dirty="0" smtClean="0"/>
              <a:t>0.63</a:t>
            </a:r>
          </a:p>
        </p:txBody>
      </p:sp>
    </p:spTree>
    <p:custDataLst>
      <p:tags r:id="rId1"/>
    </p:custDataLst>
    <p:extLst>
      <p:ext uri="{BB962C8B-B14F-4D97-AF65-F5344CB8AC3E}">
        <p14:creationId xmlns:p14="http://schemas.microsoft.com/office/powerpoint/2010/main" val="3738169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par>
                                <p:cTn id="22" presetID="10" presetClass="entr" presetSubtype="0"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9" grpId="0" animBg="1"/>
      <p:bldP spid="52" grpId="0"/>
      <p:bldP spid="5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6346" y="2106319"/>
            <a:ext cx="7776337" cy="2438401"/>
            <a:chOff x="766346" y="1828799"/>
            <a:chExt cx="7776337" cy="2438401"/>
          </a:xfrm>
        </p:grpSpPr>
        <p:cxnSp>
          <p:nvCxnSpPr>
            <p:cNvPr id="4" name="Straight Connector 3"/>
            <p:cNvCxnSpPr>
              <a:stCxn id="19" idx="2"/>
              <a:endCxn id="17" idx="0"/>
            </p:cNvCxnSpPr>
            <p:nvPr/>
          </p:nvCxnSpPr>
          <p:spPr>
            <a:xfrm flipH="1">
              <a:off x="1783743" y="3418435"/>
              <a:ext cx="3169257" cy="62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21" idx="2"/>
              <a:endCxn id="20" idx="0"/>
            </p:cNvCxnSpPr>
            <p:nvPr/>
          </p:nvCxnSpPr>
          <p:spPr>
            <a:xfrm flipH="1" flipV="1">
              <a:off x="6101410" y="3435761"/>
              <a:ext cx="1435036" cy="23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19" idx="0"/>
              <a:endCxn id="20" idx="2"/>
            </p:cNvCxnSpPr>
            <p:nvPr/>
          </p:nvCxnSpPr>
          <p:spPr>
            <a:xfrm>
              <a:off x="5010149" y="3421562"/>
              <a:ext cx="1009651" cy="44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custDataLst>
                <p:tags r:id="rId10"/>
              </p:custDataLst>
            </p:nvPr>
          </p:nvSpPr>
          <p:spPr>
            <a:xfrm>
              <a:off x="2097297" y="3897868"/>
              <a:ext cx="5130427" cy="369332"/>
            </a:xfrm>
            <a:prstGeom prst="rect">
              <a:avLst/>
            </a:prstGeom>
            <a:noFill/>
          </p:spPr>
          <p:txBody>
            <a:bodyPr wrap="square" rtlCol="0">
              <a:spAutoFit/>
            </a:bodyPr>
            <a:lstStyle/>
            <a:p>
              <a:pPr algn="ctr"/>
              <a:r>
                <a:rPr lang="en-US" dirty="0" smtClean="0"/>
                <a:t>Binding Energy (MJ/</a:t>
              </a:r>
              <a:r>
                <a:rPr lang="en-US" dirty="0" err="1" smtClean="0"/>
                <a:t>mol</a:t>
              </a:r>
              <a:r>
                <a:rPr lang="en-US" dirty="0" smtClean="0"/>
                <a:t>)</a:t>
              </a:r>
              <a:endParaRPr lang="en-US" dirty="0"/>
            </a:p>
          </p:txBody>
        </p:sp>
        <p:sp>
          <p:nvSpPr>
            <p:cNvPr id="8" name="Rectangle 7"/>
            <p:cNvSpPr/>
            <p:nvPr>
              <p:custDataLst>
                <p:tags r:id="rId11"/>
              </p:custDataLst>
            </p:nvPr>
          </p:nvSpPr>
          <p:spPr>
            <a:xfrm>
              <a:off x="1105752" y="1828799"/>
              <a:ext cx="7353300" cy="1905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custDataLst>
                <p:tags r:id="rId12"/>
              </p:custDataLst>
            </p:nvPr>
          </p:nvSpPr>
          <p:spPr>
            <a:xfrm>
              <a:off x="1020417" y="3707371"/>
              <a:ext cx="7522266" cy="338554"/>
            </a:xfrm>
            <a:prstGeom prst="rect">
              <a:avLst/>
            </a:prstGeom>
            <a:noFill/>
          </p:spPr>
          <p:txBody>
            <a:bodyPr wrap="square" rtlCol="0">
              <a:spAutoFit/>
            </a:bodyPr>
            <a:lstStyle/>
            <a:p>
              <a:pPr>
                <a:tabLst>
                  <a:tab pos="690563" algn="l"/>
                  <a:tab pos="1371600" algn="l"/>
                  <a:tab pos="2062163" algn="l"/>
                  <a:tab pos="2743200" algn="l"/>
                  <a:tab pos="3433763" algn="l"/>
                  <a:tab pos="4114800" algn="l"/>
                  <a:tab pos="4805363" algn="l"/>
                  <a:tab pos="5486400" algn="l"/>
                  <a:tab pos="6176963" algn="l"/>
                  <a:tab pos="6400800" algn="l"/>
                </a:tabLst>
              </a:pPr>
              <a:r>
                <a:rPr lang="en-US" sz="1600" dirty="0" smtClean="0">
                  <a:solidFill>
                    <a:srgbClr val="FF00FF"/>
                  </a:solidFill>
                </a:rPr>
                <a:t>	</a:t>
              </a:r>
              <a:r>
                <a:rPr lang="en-US" sz="1600" dirty="0" smtClean="0"/>
                <a:t>100</a:t>
              </a:r>
              <a:r>
                <a:rPr lang="en-US" sz="1600" dirty="0" smtClean="0">
                  <a:solidFill>
                    <a:srgbClr val="FF00FF"/>
                  </a:solidFill>
                </a:rPr>
                <a:t>				</a:t>
              </a:r>
              <a:r>
                <a:rPr lang="en-US" sz="1600" dirty="0" smtClean="0"/>
                <a:t>10</a:t>
              </a:r>
              <a:r>
                <a:rPr lang="en-US" sz="1600" dirty="0" smtClean="0">
                  <a:solidFill>
                    <a:srgbClr val="FF00FF"/>
                  </a:solidFill>
                </a:rPr>
                <a:t>				</a:t>
              </a:r>
              <a:r>
                <a:rPr lang="en-US" sz="1600" dirty="0" smtClean="0"/>
                <a:t>1</a:t>
              </a:r>
              <a:r>
                <a:rPr lang="en-US" sz="1600" dirty="0" smtClean="0">
                  <a:solidFill>
                    <a:srgbClr val="FF00FF"/>
                  </a:solidFill>
                </a:rPr>
                <a:t>	</a:t>
              </a:r>
              <a:endParaRPr lang="en-US" sz="1600" dirty="0">
                <a:solidFill>
                  <a:srgbClr val="FF00FF"/>
                </a:solidFill>
              </a:endParaRPr>
            </a:p>
          </p:txBody>
        </p:sp>
        <p:cxnSp>
          <p:nvCxnSpPr>
            <p:cNvPr id="10" name="Straight Connector 9"/>
            <p:cNvCxnSpPr/>
            <p:nvPr/>
          </p:nvCxnSpPr>
          <p:spPr>
            <a:xfrm>
              <a:off x="1105752" y="19812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04900" y="22401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23005" y="24687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04900" y="26973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23005" y="2935498"/>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04900" y="3173623"/>
              <a:ext cx="73533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custDataLst>
                <p:tags r:id="rId13"/>
              </p:custDataLst>
            </p:nvPr>
          </p:nvSpPr>
          <p:spPr>
            <a:xfrm rot="16200000">
              <a:off x="229779" y="2365366"/>
              <a:ext cx="1411688" cy="338554"/>
            </a:xfrm>
            <a:prstGeom prst="rect">
              <a:avLst/>
            </a:prstGeom>
            <a:noFill/>
          </p:spPr>
          <p:txBody>
            <a:bodyPr wrap="square" rtlCol="0">
              <a:spAutoFit/>
            </a:bodyPr>
            <a:lstStyle/>
            <a:p>
              <a:pPr algn="ctr"/>
              <a:r>
                <a:rPr lang="en-US" sz="1600" dirty="0" smtClean="0"/>
                <a:t>Intensity</a:t>
              </a:r>
            </a:p>
          </p:txBody>
        </p:sp>
        <p:sp>
          <p:nvSpPr>
            <p:cNvPr id="17" name="Freeform 16"/>
            <p:cNvSpPr/>
            <p:nvPr>
              <p:custDataLst>
                <p:tags r:id="rId14"/>
              </p:custDataLst>
            </p:nvPr>
          </p:nvSpPr>
          <p:spPr>
            <a:xfrm rot="5400000" flipH="1">
              <a:off x="1517442" y="3158409"/>
              <a:ext cx="468485" cy="64117"/>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7" idx="2"/>
            </p:cNvCxnSpPr>
            <p:nvPr/>
          </p:nvCxnSpPr>
          <p:spPr>
            <a:xfrm flipH="1">
              <a:off x="1123005" y="3421562"/>
              <a:ext cx="59662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18"/>
            <p:cNvSpPr/>
            <p:nvPr>
              <p:custDataLst>
                <p:tags r:id="rId15"/>
              </p:custDataLst>
            </p:nvPr>
          </p:nvSpPr>
          <p:spPr>
            <a:xfrm rot="5400000" flipH="1">
              <a:off x="4748906" y="3160319"/>
              <a:ext cx="465337" cy="57149"/>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custDataLst>
                <p:tags r:id="rId16"/>
              </p:custDataLst>
            </p:nvPr>
          </p:nvSpPr>
          <p:spPr>
            <a:xfrm rot="5400000" flipH="1">
              <a:off x="5334813" y="2669164"/>
              <a:ext cx="1451583" cy="8161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custDataLst>
                <p:tags r:id="rId17"/>
              </p:custDataLst>
            </p:nvPr>
          </p:nvSpPr>
          <p:spPr>
            <a:xfrm rot="5400000" flipH="1">
              <a:off x="7322463" y="3170207"/>
              <a:ext cx="485115" cy="57149"/>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21" idx="0"/>
            </p:cNvCxnSpPr>
            <p:nvPr/>
          </p:nvCxnSpPr>
          <p:spPr>
            <a:xfrm flipH="1" flipV="1">
              <a:off x="7593595" y="3441339"/>
              <a:ext cx="540816" cy="12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899872" y="3444396"/>
              <a:ext cx="5591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Freeform 44"/>
          <p:cNvSpPr/>
          <p:nvPr>
            <p:custDataLst>
              <p:tags r:id="rId2"/>
            </p:custDataLst>
          </p:nvPr>
        </p:nvSpPr>
        <p:spPr>
          <a:xfrm rot="5400000" flipH="1">
            <a:off x="1136551" y="3383142"/>
            <a:ext cx="468485" cy="128237"/>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custDataLst>
              <p:tags r:id="rId3"/>
            </p:custDataLst>
          </p:nvPr>
        </p:nvSpPr>
        <p:spPr>
          <a:xfrm rot="5400000" flipH="1">
            <a:off x="4217326" y="3415927"/>
            <a:ext cx="520118" cy="11430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custDataLst>
              <p:tags r:id="rId4"/>
            </p:custDataLst>
          </p:nvPr>
        </p:nvSpPr>
        <p:spPr>
          <a:xfrm rot="5400000" flipH="1">
            <a:off x="4141913" y="2925733"/>
            <a:ext cx="1451583" cy="163222"/>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custDataLst>
              <p:tags r:id="rId5"/>
            </p:custDataLst>
          </p:nvPr>
        </p:nvSpPr>
        <p:spPr>
          <a:xfrm rot="5400000" flipH="1">
            <a:off x="7040211" y="3419151"/>
            <a:ext cx="520118" cy="11430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custDataLst>
              <p:tags r:id="rId6"/>
            </p:custDataLst>
          </p:nvPr>
        </p:nvSpPr>
        <p:spPr>
          <a:xfrm rot="5400000" flipH="1">
            <a:off x="7730498" y="3549485"/>
            <a:ext cx="274304" cy="64444"/>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ontent Placeholder 3"/>
          <p:cNvSpPr txBox="1">
            <a:spLocks/>
          </p:cNvSpPr>
          <p:nvPr>
            <p:custDataLst>
              <p:tags r:id="rId7"/>
            </p:custDataLst>
          </p:nvPr>
        </p:nvSpPr>
        <p:spPr>
          <a:xfrm>
            <a:off x="533400" y="5366982"/>
            <a:ext cx="8229600" cy="91098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i="1" dirty="0" smtClean="0"/>
              <a:t>Hint: for additional formative assessments, use spectra from previous multiple choice questions</a:t>
            </a:r>
          </a:p>
          <a:p>
            <a:pPr marL="0" indent="0">
              <a:buFont typeface="Arial" pitchFamily="34" charset="0"/>
              <a:buNone/>
            </a:pPr>
            <a:endParaRPr lang="en-US" sz="2800" i="1" dirty="0" smtClean="0"/>
          </a:p>
        </p:txBody>
      </p:sp>
      <p:sp>
        <p:nvSpPr>
          <p:cNvPr id="31" name="Title 30"/>
          <p:cNvSpPr>
            <a:spLocks noGrp="1"/>
          </p:cNvSpPr>
          <p:nvPr>
            <p:ph type="title"/>
            <p:custDataLst>
              <p:tags r:id="rId8"/>
            </p:custDataLst>
          </p:nvPr>
        </p:nvSpPr>
        <p:spPr/>
        <p:txBody>
          <a:bodyPr/>
          <a:lstStyle/>
          <a:p>
            <a:r>
              <a:rPr lang="en-US" dirty="0" smtClean="0"/>
              <a:t>Example Formative Assessment</a:t>
            </a:r>
            <a:endParaRPr lang="en-US" dirty="0"/>
          </a:p>
        </p:txBody>
      </p:sp>
      <p:sp>
        <p:nvSpPr>
          <p:cNvPr id="33" name="Text Placeholder 32"/>
          <p:cNvSpPr>
            <a:spLocks noGrp="1"/>
          </p:cNvSpPr>
          <p:nvPr>
            <p:ph type="body" sz="quarter" idx="11"/>
            <p:custDataLst>
              <p:tags r:id="rId9"/>
            </p:custDataLst>
          </p:nvPr>
        </p:nvSpPr>
        <p:spPr>
          <a:xfrm>
            <a:off x="220280" y="914620"/>
            <a:ext cx="8083550" cy="707886"/>
          </a:xfrm>
        </p:spPr>
        <p:txBody>
          <a:bodyPr/>
          <a:lstStyle/>
          <a:p>
            <a:pPr marL="0" indent="0"/>
            <a:r>
              <a:rPr lang="en-US" dirty="0" smtClean="0"/>
              <a:t>On the photoelectron spectrum of magnesium below, draw the spectrum for aluminum</a:t>
            </a:r>
            <a:endParaRPr lang="en-US" dirty="0"/>
          </a:p>
        </p:txBody>
      </p:sp>
    </p:spTree>
    <p:custDataLst>
      <p:tags r:id="rId1"/>
    </p:custDataLst>
    <p:extLst>
      <p:ext uri="{BB962C8B-B14F-4D97-AF65-F5344CB8AC3E}">
        <p14:creationId xmlns:p14="http://schemas.microsoft.com/office/powerpoint/2010/main" val="3403925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7">
                                            <p:txEl>
                                              <p:pRg st="0" end="0"/>
                                            </p:txEl>
                                          </p:spTgt>
                                        </p:tgtEl>
                                        <p:attrNameLst>
                                          <p:attrName>style.visibility</p:attrName>
                                        </p:attrNameLst>
                                      </p:cBhvr>
                                      <p:to>
                                        <p:strVal val="visible"/>
                                      </p:to>
                                    </p:set>
                                    <p:animEffect transition="in" filter="fade">
                                      <p:cBhvr>
                                        <p:cTn id="33" dur="500"/>
                                        <p:tgtEl>
                                          <p:spTgt spid="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8" grpId="0" animBg="1"/>
      <p:bldP spid="49" grpId="0" animBg="1"/>
      <p:bldP spid="51" grpId="0" animBg="1"/>
      <p:bldP spid="7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1"/>
          <p:cNvPicPr>
            <a:picLocks noChangeAspect="1" noChangeArrowheads="1"/>
          </p:cNvPicPr>
          <p:nvPr/>
        </p:nvPicPr>
        <p:blipFill>
          <a:blip r:embed="rId48" cstate="print"/>
          <a:srcRect/>
          <a:stretch>
            <a:fillRect/>
          </a:stretch>
        </p:blipFill>
        <p:spPr bwMode="auto">
          <a:xfrm>
            <a:off x="3710799" y="3610564"/>
            <a:ext cx="1408113" cy="1401763"/>
          </a:xfrm>
          <a:prstGeom prst="rect">
            <a:avLst/>
          </a:prstGeom>
          <a:noFill/>
        </p:spPr>
      </p:pic>
      <p:sp>
        <p:nvSpPr>
          <p:cNvPr id="2" name="Title 1"/>
          <p:cNvSpPr>
            <a:spLocks noGrp="1"/>
          </p:cNvSpPr>
          <p:nvPr>
            <p:ph type="title"/>
            <p:custDataLst>
              <p:tags r:id="rId2"/>
            </p:custDataLst>
          </p:nvPr>
        </p:nvSpPr>
        <p:spPr/>
        <p:txBody>
          <a:bodyPr anchor="ctr">
            <a:normAutofit fontScale="90000"/>
          </a:bodyPr>
          <a:lstStyle/>
          <a:p>
            <a:r>
              <a:rPr lang="en-US" sz="3000" dirty="0" smtClean="0"/>
              <a:t>Quick Check – Can You Now Translate Between These Representations of Mg?</a:t>
            </a:r>
            <a:endParaRPr lang="en-US" sz="3000" dirty="0"/>
          </a:p>
        </p:txBody>
      </p:sp>
      <p:grpSp>
        <p:nvGrpSpPr>
          <p:cNvPr id="3" name="Group 159"/>
          <p:cNvGrpSpPr/>
          <p:nvPr/>
        </p:nvGrpSpPr>
        <p:grpSpPr>
          <a:xfrm>
            <a:off x="1405232" y="3674222"/>
            <a:ext cx="1566568" cy="3009789"/>
            <a:chOff x="1405232" y="3674222"/>
            <a:chExt cx="1566568" cy="3009789"/>
          </a:xfrm>
        </p:grpSpPr>
        <p:sp>
          <p:nvSpPr>
            <p:cNvPr id="5" name="AutoShape 79"/>
            <p:cNvSpPr>
              <a:spLocks noChangeArrowheads="1"/>
            </p:cNvSpPr>
            <p:nvPr>
              <p:custDataLst>
                <p:tags r:id="rId29"/>
              </p:custDataLst>
            </p:nvPr>
          </p:nvSpPr>
          <p:spPr bwMode="auto">
            <a:xfrm>
              <a:off x="1977215" y="6191196"/>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80"/>
            <p:cNvSpPr>
              <a:spLocks noChangeArrowheads="1"/>
            </p:cNvSpPr>
            <p:nvPr>
              <p:custDataLst>
                <p:tags r:id="rId30"/>
              </p:custDataLst>
            </p:nvPr>
          </p:nvSpPr>
          <p:spPr bwMode="auto">
            <a:xfrm>
              <a:off x="1977215" y="535151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81"/>
            <p:cNvSpPr>
              <a:spLocks noChangeArrowheads="1"/>
            </p:cNvSpPr>
            <p:nvPr>
              <p:custDataLst>
                <p:tags r:id="rId31"/>
              </p:custDataLst>
            </p:nvPr>
          </p:nvSpPr>
          <p:spPr bwMode="auto">
            <a:xfrm>
              <a:off x="1977215" y="4513900"/>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82"/>
            <p:cNvSpPr>
              <a:spLocks noChangeArrowheads="1"/>
            </p:cNvSpPr>
            <p:nvPr>
              <p:custDataLst>
                <p:tags r:id="rId32"/>
              </p:custDataLst>
            </p:nvPr>
          </p:nvSpPr>
          <p:spPr bwMode="auto">
            <a:xfrm>
              <a:off x="1977215" y="3674222"/>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85"/>
            <p:cNvSpPr>
              <a:spLocks noChangeArrowheads="1"/>
            </p:cNvSpPr>
            <p:nvPr>
              <p:custDataLst>
                <p:tags r:id="rId33"/>
              </p:custDataLst>
            </p:nvPr>
          </p:nvSpPr>
          <p:spPr bwMode="auto">
            <a:xfrm>
              <a:off x="2338199" y="4810257"/>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AutoShape 86"/>
            <p:cNvSpPr>
              <a:spLocks noChangeArrowheads="1"/>
            </p:cNvSpPr>
            <p:nvPr>
              <p:custDataLst>
                <p:tags r:id="rId34"/>
              </p:custDataLst>
            </p:nvPr>
          </p:nvSpPr>
          <p:spPr bwMode="auto">
            <a:xfrm>
              <a:off x="2563814" y="4810257"/>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AutoShape 87"/>
            <p:cNvSpPr>
              <a:spLocks noChangeArrowheads="1"/>
            </p:cNvSpPr>
            <p:nvPr>
              <p:custDataLst>
                <p:tags r:id="rId35"/>
              </p:custDataLst>
            </p:nvPr>
          </p:nvSpPr>
          <p:spPr bwMode="auto">
            <a:xfrm>
              <a:off x="2789429" y="4810257"/>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88"/>
            <p:cNvSpPr>
              <a:spLocks noChangeArrowheads="1"/>
            </p:cNvSpPr>
            <p:nvPr>
              <p:custDataLst>
                <p:tags r:id="rId36"/>
              </p:custDataLst>
            </p:nvPr>
          </p:nvSpPr>
          <p:spPr bwMode="auto">
            <a:xfrm>
              <a:off x="2338199" y="397057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89"/>
            <p:cNvSpPr>
              <a:spLocks noChangeArrowheads="1"/>
            </p:cNvSpPr>
            <p:nvPr>
              <p:custDataLst>
                <p:tags r:id="rId37"/>
              </p:custDataLst>
            </p:nvPr>
          </p:nvSpPr>
          <p:spPr bwMode="auto">
            <a:xfrm>
              <a:off x="2563814" y="397057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90"/>
            <p:cNvSpPr>
              <a:spLocks noChangeArrowheads="1"/>
            </p:cNvSpPr>
            <p:nvPr>
              <p:custDataLst>
                <p:tags r:id="rId38"/>
              </p:custDataLst>
            </p:nvPr>
          </p:nvSpPr>
          <p:spPr bwMode="auto">
            <a:xfrm>
              <a:off x="2789429" y="3970579"/>
              <a:ext cx="164592" cy="164592"/>
            </a:xfrm>
            <a:prstGeom prst="ellipse">
              <a:avLst/>
            </a:prstGeom>
            <a:solidFill>
              <a:schemeClr val="accent1"/>
            </a:solidFill>
            <a:ln w="9525">
              <a:solidFill>
                <a:schemeClr val="tx1"/>
              </a:solidFill>
              <a:miter lim="800000"/>
              <a:headEnd/>
              <a:tailEnd/>
            </a:ln>
            <a:effectLst/>
            <a:scene3d>
              <a:camera prst="orthographicFront"/>
              <a:lightRig rig="threePt" dir="t"/>
            </a:scene3d>
            <a:sp3d>
              <a:bevelT w="91440" h="91440"/>
              <a:bevelB w="91440" h="9144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Text Box 132"/>
            <p:cNvSpPr txBox="1">
              <a:spLocks noChangeArrowheads="1"/>
            </p:cNvSpPr>
            <p:nvPr>
              <p:custDataLst>
                <p:tags r:id="rId39"/>
              </p:custDataLst>
            </p:nvPr>
          </p:nvSpPr>
          <p:spPr bwMode="auto">
            <a:xfrm>
              <a:off x="1749720" y="6314679"/>
              <a:ext cx="6354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rebuchet MS" pitchFamily="34" charset="0"/>
                </a:rPr>
                <a:t>1s</a:t>
              </a:r>
            </a:p>
          </p:txBody>
        </p:sp>
        <p:sp>
          <p:nvSpPr>
            <p:cNvPr id="59" name="Text Box 133"/>
            <p:cNvSpPr txBox="1">
              <a:spLocks noChangeArrowheads="1"/>
            </p:cNvSpPr>
            <p:nvPr>
              <p:custDataLst>
                <p:tags r:id="rId40"/>
              </p:custDataLst>
            </p:nvPr>
          </p:nvSpPr>
          <p:spPr bwMode="auto">
            <a:xfrm>
              <a:off x="1749720" y="5468828"/>
              <a:ext cx="6354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rebuchet MS" pitchFamily="34" charset="0"/>
                </a:rPr>
                <a:t>2s</a:t>
              </a:r>
            </a:p>
          </p:txBody>
        </p:sp>
        <p:sp>
          <p:nvSpPr>
            <p:cNvPr id="60" name="Text Box 134"/>
            <p:cNvSpPr txBox="1">
              <a:spLocks noChangeArrowheads="1"/>
            </p:cNvSpPr>
            <p:nvPr>
              <p:custDataLst>
                <p:tags r:id="rId41"/>
              </p:custDataLst>
            </p:nvPr>
          </p:nvSpPr>
          <p:spPr bwMode="auto">
            <a:xfrm>
              <a:off x="1749720" y="4637383"/>
              <a:ext cx="6354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rebuchet MS" pitchFamily="34" charset="0"/>
                </a:rPr>
                <a:t>3s</a:t>
              </a:r>
            </a:p>
          </p:txBody>
        </p:sp>
        <p:sp>
          <p:nvSpPr>
            <p:cNvPr id="61" name="Text Box 135"/>
            <p:cNvSpPr txBox="1">
              <a:spLocks noChangeArrowheads="1"/>
            </p:cNvSpPr>
            <p:nvPr>
              <p:custDataLst>
                <p:tags r:id="rId42"/>
              </p:custDataLst>
            </p:nvPr>
          </p:nvSpPr>
          <p:spPr bwMode="auto">
            <a:xfrm>
              <a:off x="1749720" y="3791530"/>
              <a:ext cx="6354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latin typeface="Trebuchet MS" pitchFamily="34" charset="0"/>
                </a:rPr>
                <a:t>4s</a:t>
              </a:r>
            </a:p>
          </p:txBody>
        </p:sp>
        <p:sp>
          <p:nvSpPr>
            <p:cNvPr id="65" name="Text Box 139"/>
            <p:cNvSpPr txBox="1">
              <a:spLocks noChangeArrowheads="1"/>
            </p:cNvSpPr>
            <p:nvPr>
              <p:custDataLst>
                <p:tags r:id="rId43"/>
              </p:custDataLst>
            </p:nvPr>
          </p:nvSpPr>
          <p:spPr bwMode="auto">
            <a:xfrm>
              <a:off x="2336318" y="4958436"/>
              <a:ext cx="6354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rebuchet MS" pitchFamily="34" charset="0"/>
                </a:rPr>
                <a:t>2p</a:t>
              </a:r>
            </a:p>
          </p:txBody>
        </p:sp>
        <p:sp>
          <p:nvSpPr>
            <p:cNvPr id="66" name="Text Box 140"/>
            <p:cNvSpPr txBox="1">
              <a:spLocks noChangeArrowheads="1"/>
            </p:cNvSpPr>
            <p:nvPr>
              <p:custDataLst>
                <p:tags r:id="rId44"/>
              </p:custDataLst>
            </p:nvPr>
          </p:nvSpPr>
          <p:spPr bwMode="auto">
            <a:xfrm>
              <a:off x="2336318" y="4108468"/>
              <a:ext cx="6354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rebuchet MS" pitchFamily="34" charset="0"/>
                </a:rPr>
                <a:t>3p</a:t>
              </a:r>
            </a:p>
          </p:txBody>
        </p:sp>
        <p:sp>
          <p:nvSpPr>
            <p:cNvPr id="75" name="Up Arrow 74"/>
            <p:cNvSpPr/>
            <p:nvPr>
              <p:custDataLst>
                <p:tags r:id="rId45"/>
              </p:custDataLst>
            </p:nvPr>
          </p:nvSpPr>
          <p:spPr>
            <a:xfrm>
              <a:off x="1405232" y="3859785"/>
              <a:ext cx="344487" cy="231241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90"/>
          <p:cNvGrpSpPr/>
          <p:nvPr/>
        </p:nvGrpSpPr>
        <p:grpSpPr>
          <a:xfrm>
            <a:off x="2014833" y="4427560"/>
            <a:ext cx="914400" cy="2018291"/>
            <a:chOff x="762000" y="4427560"/>
            <a:chExt cx="914400" cy="2018291"/>
          </a:xfrm>
        </p:grpSpPr>
        <p:cxnSp>
          <p:nvCxnSpPr>
            <p:cNvPr id="79" name="Straight Arrow Connector 78"/>
            <p:cNvCxnSpPr/>
            <p:nvPr/>
          </p:nvCxnSpPr>
          <p:spPr>
            <a:xfrm flipV="1">
              <a:off x="762000" y="5241547"/>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762000" y="6079747"/>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1143000" y="4708147"/>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1357952" y="4710752"/>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1578592" y="4697104"/>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783608" y="4427560"/>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861678" y="4482630"/>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1676400" y="4757051"/>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1447800" y="4762739"/>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1232848" y="4772971"/>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861678" y="5289148"/>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861678" y="6124798"/>
              <a:ext cx="0" cy="32105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custDataLst>
              <p:tags r:id="rId3"/>
            </p:custDataLst>
          </p:nvPr>
        </p:nvSpPr>
        <p:spPr>
          <a:xfrm>
            <a:off x="4283574" y="5562600"/>
            <a:ext cx="3615295" cy="707886"/>
          </a:xfrm>
          <a:prstGeom prst="rect">
            <a:avLst/>
          </a:prstGeom>
          <a:noFill/>
        </p:spPr>
        <p:txBody>
          <a:bodyPr wrap="square" rtlCol="0">
            <a:spAutoFit/>
          </a:bodyPr>
          <a:lstStyle/>
          <a:p>
            <a:r>
              <a:rPr lang="en-US" sz="4000" b="1" dirty="0" smtClean="0">
                <a:latin typeface="Trebuchet MS" pitchFamily="34" charset="0"/>
              </a:rPr>
              <a:t>1s</a:t>
            </a:r>
            <a:r>
              <a:rPr lang="en-US" sz="4000" b="1" baseline="30000" dirty="0" smtClean="0">
                <a:latin typeface="Trebuchet MS" pitchFamily="34" charset="0"/>
              </a:rPr>
              <a:t>2</a:t>
            </a:r>
            <a:r>
              <a:rPr lang="en-US" sz="4000" b="1" dirty="0" smtClean="0">
                <a:latin typeface="Trebuchet MS" pitchFamily="34" charset="0"/>
              </a:rPr>
              <a:t> 2s</a:t>
            </a:r>
            <a:r>
              <a:rPr lang="en-US" sz="4000" b="1" baseline="30000" dirty="0" smtClean="0">
                <a:latin typeface="Trebuchet MS" pitchFamily="34" charset="0"/>
              </a:rPr>
              <a:t>2</a:t>
            </a:r>
            <a:r>
              <a:rPr lang="en-US" sz="4000" b="1" dirty="0" smtClean="0">
                <a:latin typeface="Trebuchet MS" pitchFamily="34" charset="0"/>
              </a:rPr>
              <a:t> 2p</a:t>
            </a:r>
            <a:r>
              <a:rPr lang="en-US" sz="4000" b="1" baseline="30000" dirty="0" smtClean="0">
                <a:latin typeface="Trebuchet MS" pitchFamily="34" charset="0"/>
              </a:rPr>
              <a:t>6</a:t>
            </a:r>
            <a:r>
              <a:rPr lang="en-US" sz="4000" b="1" dirty="0" smtClean="0">
                <a:latin typeface="Trebuchet MS" pitchFamily="34" charset="0"/>
              </a:rPr>
              <a:t> 3s</a:t>
            </a:r>
            <a:r>
              <a:rPr lang="en-US" sz="4000" b="1" baseline="30000" dirty="0" smtClean="0">
                <a:latin typeface="Trebuchet MS" pitchFamily="34" charset="0"/>
              </a:rPr>
              <a:t>2</a:t>
            </a:r>
            <a:r>
              <a:rPr lang="en-US" sz="4000" b="1" dirty="0" smtClean="0">
                <a:latin typeface="Trebuchet MS" pitchFamily="34" charset="0"/>
              </a:rPr>
              <a:t> </a:t>
            </a:r>
            <a:endParaRPr lang="en-US" sz="4000" b="1" dirty="0">
              <a:latin typeface="Trebuchet MS" pitchFamily="34" charset="0"/>
            </a:endParaRPr>
          </a:p>
        </p:txBody>
      </p:sp>
      <p:grpSp>
        <p:nvGrpSpPr>
          <p:cNvPr id="9" name="Group 160"/>
          <p:cNvGrpSpPr/>
          <p:nvPr/>
        </p:nvGrpSpPr>
        <p:grpSpPr>
          <a:xfrm>
            <a:off x="758063" y="990600"/>
            <a:ext cx="7776337" cy="2438401"/>
            <a:chOff x="766346" y="1828799"/>
            <a:chExt cx="7776337" cy="2438401"/>
          </a:xfrm>
        </p:grpSpPr>
        <p:cxnSp>
          <p:nvCxnSpPr>
            <p:cNvPr id="162" name="Straight Connector 161"/>
            <p:cNvCxnSpPr>
              <a:stCxn id="177" idx="2"/>
              <a:endCxn id="175" idx="0"/>
            </p:cNvCxnSpPr>
            <p:nvPr/>
          </p:nvCxnSpPr>
          <p:spPr>
            <a:xfrm flipH="1">
              <a:off x="1571715" y="3418435"/>
              <a:ext cx="3381285" cy="62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79" idx="2"/>
              <a:endCxn id="178" idx="0"/>
            </p:cNvCxnSpPr>
            <p:nvPr/>
          </p:nvCxnSpPr>
          <p:spPr>
            <a:xfrm flipH="1" flipV="1">
              <a:off x="6101410" y="3435761"/>
              <a:ext cx="1435036" cy="23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77" idx="0"/>
              <a:endCxn id="178" idx="2"/>
            </p:cNvCxnSpPr>
            <p:nvPr/>
          </p:nvCxnSpPr>
          <p:spPr>
            <a:xfrm>
              <a:off x="5010149" y="3421562"/>
              <a:ext cx="1009651" cy="44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p:cNvSpPr txBox="1"/>
            <p:nvPr>
              <p:custDataLst>
                <p:tags r:id="rId21"/>
              </p:custDataLst>
            </p:nvPr>
          </p:nvSpPr>
          <p:spPr>
            <a:xfrm>
              <a:off x="2097297" y="3897868"/>
              <a:ext cx="5130427" cy="369332"/>
            </a:xfrm>
            <a:prstGeom prst="rect">
              <a:avLst/>
            </a:prstGeom>
            <a:noFill/>
          </p:spPr>
          <p:txBody>
            <a:bodyPr wrap="square" rtlCol="0">
              <a:spAutoFit/>
            </a:bodyPr>
            <a:lstStyle/>
            <a:p>
              <a:pPr algn="ctr"/>
              <a:r>
                <a:rPr lang="en-US" dirty="0" smtClean="0">
                  <a:latin typeface="Trebuchet MS" pitchFamily="34" charset="0"/>
                </a:rPr>
                <a:t>Binding Energy (MJ/</a:t>
              </a:r>
              <a:r>
                <a:rPr lang="en-US" dirty="0" err="1" smtClean="0">
                  <a:latin typeface="Trebuchet MS" pitchFamily="34" charset="0"/>
                </a:rPr>
                <a:t>mol</a:t>
              </a:r>
              <a:r>
                <a:rPr lang="en-US" dirty="0" smtClean="0">
                  <a:latin typeface="Trebuchet MS" pitchFamily="34" charset="0"/>
                </a:rPr>
                <a:t>)</a:t>
              </a:r>
              <a:endParaRPr lang="en-US" dirty="0">
                <a:latin typeface="Trebuchet MS" pitchFamily="34" charset="0"/>
              </a:endParaRPr>
            </a:p>
          </p:txBody>
        </p:sp>
        <p:sp>
          <p:nvSpPr>
            <p:cNvPr id="166" name="Rectangle 165"/>
            <p:cNvSpPr/>
            <p:nvPr>
              <p:custDataLst>
                <p:tags r:id="rId22"/>
              </p:custDataLst>
            </p:nvPr>
          </p:nvSpPr>
          <p:spPr>
            <a:xfrm>
              <a:off x="1105752" y="1828799"/>
              <a:ext cx="7353300" cy="1905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p:cNvSpPr txBox="1"/>
            <p:nvPr>
              <p:custDataLst>
                <p:tags r:id="rId23"/>
              </p:custDataLst>
            </p:nvPr>
          </p:nvSpPr>
          <p:spPr>
            <a:xfrm>
              <a:off x="1020417" y="3707371"/>
              <a:ext cx="7522266" cy="338554"/>
            </a:xfrm>
            <a:prstGeom prst="rect">
              <a:avLst/>
            </a:prstGeom>
            <a:noFill/>
          </p:spPr>
          <p:txBody>
            <a:bodyPr wrap="square" rtlCol="0">
              <a:spAutoFit/>
            </a:bodyPr>
            <a:lstStyle/>
            <a:p>
              <a:pPr>
                <a:tabLst>
                  <a:tab pos="690563" algn="l"/>
                  <a:tab pos="1371600" algn="l"/>
                  <a:tab pos="2062163" algn="l"/>
                  <a:tab pos="2743200" algn="l"/>
                  <a:tab pos="3433763" algn="l"/>
                  <a:tab pos="4114800" algn="l"/>
                  <a:tab pos="4805363" algn="l"/>
                  <a:tab pos="5486400" algn="l"/>
                  <a:tab pos="6176963" algn="l"/>
                  <a:tab pos="6400800" algn="l"/>
                </a:tabLst>
              </a:pPr>
              <a:r>
                <a:rPr lang="en-US" sz="1600" dirty="0" smtClean="0">
                  <a:solidFill>
                    <a:srgbClr val="FF00FF"/>
                  </a:solidFill>
                </a:rPr>
                <a:t>	</a:t>
              </a:r>
              <a:r>
                <a:rPr lang="en-US" sz="1600" dirty="0" smtClean="0"/>
                <a:t>100</a:t>
              </a:r>
              <a:r>
                <a:rPr lang="en-US" sz="1600" dirty="0" smtClean="0">
                  <a:solidFill>
                    <a:srgbClr val="FF00FF"/>
                  </a:solidFill>
                </a:rPr>
                <a:t>				</a:t>
              </a:r>
              <a:r>
                <a:rPr lang="en-US" sz="1600" dirty="0" smtClean="0"/>
                <a:t>10</a:t>
              </a:r>
              <a:r>
                <a:rPr lang="en-US" sz="1600" dirty="0" smtClean="0">
                  <a:solidFill>
                    <a:srgbClr val="FF00FF"/>
                  </a:solidFill>
                </a:rPr>
                <a:t>				</a:t>
              </a:r>
              <a:r>
                <a:rPr lang="en-US" sz="1600" dirty="0" smtClean="0"/>
                <a:t>1</a:t>
              </a:r>
              <a:r>
                <a:rPr lang="en-US" sz="1600" dirty="0" smtClean="0">
                  <a:solidFill>
                    <a:srgbClr val="FF00FF"/>
                  </a:solidFill>
                </a:rPr>
                <a:t>	</a:t>
              </a:r>
              <a:endParaRPr lang="en-US" sz="1600" dirty="0">
                <a:solidFill>
                  <a:srgbClr val="FF00FF"/>
                </a:solidFill>
              </a:endParaRPr>
            </a:p>
          </p:txBody>
        </p:sp>
        <p:cxnSp>
          <p:nvCxnSpPr>
            <p:cNvPr id="168" name="Straight Connector 167"/>
            <p:cNvCxnSpPr/>
            <p:nvPr/>
          </p:nvCxnSpPr>
          <p:spPr>
            <a:xfrm>
              <a:off x="1105752" y="19812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104900" y="22401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1123005" y="24687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104900" y="26973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123005" y="2935498"/>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104900" y="3173623"/>
              <a:ext cx="7353300" cy="0"/>
            </a:xfrm>
            <a:prstGeom prst="line">
              <a:avLst/>
            </a:prstGeom>
          </p:spPr>
          <p:style>
            <a:lnRef idx="1">
              <a:schemeClr val="accent1"/>
            </a:lnRef>
            <a:fillRef idx="0">
              <a:schemeClr val="accent1"/>
            </a:fillRef>
            <a:effectRef idx="0">
              <a:schemeClr val="accent1"/>
            </a:effectRef>
            <a:fontRef idx="minor">
              <a:schemeClr val="tx1"/>
            </a:fontRef>
          </p:style>
        </p:cxnSp>
        <p:sp>
          <p:nvSpPr>
            <p:cNvPr id="174" name="TextBox 173"/>
            <p:cNvSpPr txBox="1"/>
            <p:nvPr>
              <p:custDataLst>
                <p:tags r:id="rId24"/>
              </p:custDataLst>
            </p:nvPr>
          </p:nvSpPr>
          <p:spPr>
            <a:xfrm rot="16200000">
              <a:off x="229779" y="2365366"/>
              <a:ext cx="1411688" cy="338554"/>
            </a:xfrm>
            <a:prstGeom prst="rect">
              <a:avLst/>
            </a:prstGeom>
            <a:noFill/>
          </p:spPr>
          <p:txBody>
            <a:bodyPr wrap="square" rtlCol="0">
              <a:spAutoFit/>
            </a:bodyPr>
            <a:lstStyle/>
            <a:p>
              <a:pPr algn="ctr"/>
              <a:r>
                <a:rPr lang="en-US" sz="1600" dirty="0" smtClean="0">
                  <a:latin typeface="Trebuchet MS" pitchFamily="34" charset="0"/>
                </a:rPr>
                <a:t>Intensity</a:t>
              </a:r>
            </a:p>
          </p:txBody>
        </p:sp>
        <p:sp>
          <p:nvSpPr>
            <p:cNvPr id="175" name="Freeform 174"/>
            <p:cNvSpPr/>
            <p:nvPr>
              <p:custDataLst>
                <p:tags r:id="rId25"/>
              </p:custDataLst>
            </p:nvPr>
          </p:nvSpPr>
          <p:spPr>
            <a:xfrm rot="5400000" flipH="1">
              <a:off x="1305414" y="3158409"/>
              <a:ext cx="468485" cy="64117"/>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6" name="Straight Connector 175"/>
            <p:cNvCxnSpPr>
              <a:stCxn id="175" idx="2"/>
            </p:cNvCxnSpPr>
            <p:nvPr/>
          </p:nvCxnSpPr>
          <p:spPr>
            <a:xfrm flipH="1">
              <a:off x="1105754" y="3421562"/>
              <a:ext cx="401844"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Freeform 176"/>
            <p:cNvSpPr/>
            <p:nvPr>
              <p:custDataLst>
                <p:tags r:id="rId26"/>
              </p:custDataLst>
            </p:nvPr>
          </p:nvSpPr>
          <p:spPr>
            <a:xfrm rot="5400000" flipH="1">
              <a:off x="4748906" y="3160319"/>
              <a:ext cx="465337" cy="57149"/>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177"/>
            <p:cNvSpPr/>
            <p:nvPr>
              <p:custDataLst>
                <p:tags r:id="rId27"/>
              </p:custDataLst>
            </p:nvPr>
          </p:nvSpPr>
          <p:spPr>
            <a:xfrm rot="5400000" flipH="1">
              <a:off x="5334813" y="2669164"/>
              <a:ext cx="1451583" cy="8161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custDataLst>
                <p:tags r:id="rId28"/>
              </p:custDataLst>
            </p:nvPr>
          </p:nvSpPr>
          <p:spPr>
            <a:xfrm rot="5400000" flipH="1">
              <a:off x="7322463" y="3170207"/>
              <a:ext cx="485115" cy="57149"/>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p:cNvCxnSpPr>
              <a:endCxn id="179" idx="0"/>
            </p:cNvCxnSpPr>
            <p:nvPr/>
          </p:nvCxnSpPr>
          <p:spPr>
            <a:xfrm flipH="1" flipV="1">
              <a:off x="7593595" y="3441339"/>
              <a:ext cx="540816" cy="12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a:off x="7899872" y="3444396"/>
              <a:ext cx="5591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custDataLst>
              <p:tags r:id="rId4"/>
            </p:custDataLst>
          </p:nvPr>
        </p:nvSpPr>
        <p:spPr>
          <a:xfrm>
            <a:off x="4026089" y="3889611"/>
            <a:ext cx="815929" cy="738664"/>
          </a:xfrm>
          <a:prstGeom prst="rect">
            <a:avLst/>
          </a:prstGeom>
          <a:noFill/>
        </p:spPr>
        <p:txBody>
          <a:bodyPr wrap="none" lIns="0" tIns="0" rIns="0" bIns="0" rtlCol="0">
            <a:spAutoFit/>
          </a:bodyPr>
          <a:lstStyle/>
          <a:p>
            <a:r>
              <a:rPr lang="en-US" sz="4800" dirty="0" smtClean="0"/>
              <a:t>Mg</a:t>
            </a:r>
          </a:p>
        </p:txBody>
      </p:sp>
      <p:sp>
        <p:nvSpPr>
          <p:cNvPr id="63" name="Oval 62"/>
          <p:cNvSpPr>
            <a:spLocks noChangeAspect="1"/>
          </p:cNvSpPr>
          <p:nvPr>
            <p:custDataLst>
              <p:tags r:id="rId5"/>
            </p:custDataLst>
          </p:nvPr>
        </p:nvSpPr>
        <p:spPr>
          <a:xfrm>
            <a:off x="6902019" y="4172841"/>
            <a:ext cx="359195" cy="350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9144" tIns="0" rIns="0" bIns="0" rtlCol="0" anchor="ctr"/>
          <a:lstStyle/>
          <a:p>
            <a:pPr algn="ctr"/>
            <a:r>
              <a:rPr lang="en-US" sz="1100" dirty="0" smtClean="0"/>
              <a:t>12+</a:t>
            </a:r>
            <a:endParaRPr lang="en-US" sz="1100" dirty="0"/>
          </a:p>
        </p:txBody>
      </p:sp>
      <p:sp>
        <p:nvSpPr>
          <p:cNvPr id="64" name="Oval 63"/>
          <p:cNvSpPr/>
          <p:nvPr>
            <p:custDataLst>
              <p:tags r:id="rId6"/>
            </p:custDataLst>
          </p:nvPr>
        </p:nvSpPr>
        <p:spPr>
          <a:xfrm>
            <a:off x="6690845" y="3971536"/>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custDataLst>
              <p:tags r:id="rId7"/>
            </p:custDataLst>
          </p:nvPr>
        </p:nvSpPr>
        <p:spPr>
          <a:xfrm>
            <a:off x="6233645" y="3517384"/>
            <a:ext cx="1673352" cy="1673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custDataLst>
              <p:tags r:id="rId8"/>
            </p:custDataLst>
          </p:nvPr>
        </p:nvSpPr>
        <p:spPr>
          <a:xfrm>
            <a:off x="6462245" y="3742936"/>
            <a:ext cx="1216152" cy="1216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custDataLst>
              <p:tags r:id="rId9"/>
            </p:custDataLst>
          </p:nvPr>
        </p:nvSpPr>
        <p:spPr>
          <a:xfrm>
            <a:off x="7222721" y="397153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72" name="Oval 71"/>
          <p:cNvSpPr/>
          <p:nvPr>
            <p:custDataLst>
              <p:tags r:id="rId10"/>
            </p:custDataLst>
          </p:nvPr>
        </p:nvSpPr>
        <p:spPr>
          <a:xfrm>
            <a:off x="6841721" y="372769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73" name="Oval 72"/>
          <p:cNvSpPr/>
          <p:nvPr>
            <p:custDataLst>
              <p:tags r:id="rId11"/>
            </p:custDataLst>
          </p:nvPr>
        </p:nvSpPr>
        <p:spPr>
          <a:xfrm>
            <a:off x="6460721" y="403249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74" name="Oval 73"/>
          <p:cNvSpPr/>
          <p:nvPr>
            <p:custDataLst>
              <p:tags r:id="rId12"/>
            </p:custDataLst>
          </p:nvPr>
        </p:nvSpPr>
        <p:spPr>
          <a:xfrm>
            <a:off x="6460721" y="456589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76" name="Oval 75"/>
          <p:cNvSpPr/>
          <p:nvPr>
            <p:custDataLst>
              <p:tags r:id="rId13"/>
            </p:custDataLst>
          </p:nvPr>
        </p:nvSpPr>
        <p:spPr>
          <a:xfrm>
            <a:off x="6826481" y="487069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77" name="Oval 76"/>
          <p:cNvSpPr/>
          <p:nvPr>
            <p:custDataLst>
              <p:tags r:id="rId14"/>
            </p:custDataLst>
          </p:nvPr>
        </p:nvSpPr>
        <p:spPr>
          <a:xfrm>
            <a:off x="7359881" y="480973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78" name="Oval 77"/>
          <p:cNvSpPr/>
          <p:nvPr>
            <p:custDataLst>
              <p:tags r:id="rId15"/>
            </p:custDataLst>
          </p:nvPr>
        </p:nvSpPr>
        <p:spPr>
          <a:xfrm>
            <a:off x="7603721" y="450493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91" name="Oval 90"/>
          <p:cNvSpPr/>
          <p:nvPr>
            <p:custDataLst>
              <p:tags r:id="rId16"/>
            </p:custDataLst>
          </p:nvPr>
        </p:nvSpPr>
        <p:spPr>
          <a:xfrm>
            <a:off x="7603721" y="412393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93" name="Oval 92"/>
          <p:cNvSpPr/>
          <p:nvPr>
            <p:custDataLst>
              <p:tags r:id="rId17"/>
            </p:custDataLst>
          </p:nvPr>
        </p:nvSpPr>
        <p:spPr>
          <a:xfrm>
            <a:off x="7359881" y="380389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94" name="Oval 93"/>
          <p:cNvSpPr/>
          <p:nvPr>
            <p:custDataLst>
              <p:tags r:id="rId18"/>
            </p:custDataLst>
          </p:nvPr>
        </p:nvSpPr>
        <p:spPr>
          <a:xfrm>
            <a:off x="7665366" y="3758139"/>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95" name="Oval 94"/>
          <p:cNvSpPr/>
          <p:nvPr>
            <p:custDataLst>
              <p:tags r:id="rId19"/>
            </p:custDataLst>
          </p:nvPr>
        </p:nvSpPr>
        <p:spPr>
          <a:xfrm>
            <a:off x="6841721" y="464209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97" name="Oval 96"/>
          <p:cNvSpPr/>
          <p:nvPr>
            <p:custDataLst>
              <p:tags r:id="rId20"/>
            </p:custDataLst>
          </p:nvPr>
        </p:nvSpPr>
        <p:spPr>
          <a:xfrm>
            <a:off x="7250190" y="5108755"/>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Tree>
    <p:custDataLst>
      <p:tags r:id="rId1"/>
    </p:custDataLst>
    <p:extLst>
      <p:ext uri="{BB962C8B-B14F-4D97-AF65-F5344CB8AC3E}">
        <p14:creationId xmlns:p14="http://schemas.microsoft.com/office/powerpoint/2010/main" val="3841838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500"/>
                                        <p:tgtEl>
                                          <p:spTgt spid="9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500"/>
                                        <p:tgtEl>
                                          <p:spTgt spid="9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500"/>
                                        <p:tgtEl>
                                          <p:spTgt spid="6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fade">
                                      <p:cBhvr>
                                        <p:cTn id="33" dur="500"/>
                                        <p:tgtEl>
                                          <p:spTgt spid="7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fade">
                                      <p:cBhvr>
                                        <p:cTn id="36" dur="500"/>
                                        <p:tgtEl>
                                          <p:spTgt spid="7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500"/>
                                        <p:tgtEl>
                                          <p:spTgt spid="7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500"/>
                                        <p:tgtEl>
                                          <p:spTgt spid="7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fade">
                                      <p:cBhvr>
                                        <p:cTn id="48" dur="500"/>
                                        <p:tgtEl>
                                          <p:spTgt spid="7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fade">
                                      <p:cBhvr>
                                        <p:cTn id="51" dur="500"/>
                                        <p:tgtEl>
                                          <p:spTgt spid="7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fade">
                                      <p:cBhvr>
                                        <p:cTn id="57" dur="500"/>
                                        <p:tgtEl>
                                          <p:spTgt spid="9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fade">
                                      <p:cBhvr>
                                        <p:cTn id="60" dur="500"/>
                                        <p:tgtEl>
                                          <p:spTgt spid="9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500"/>
                                        <p:tgtEl>
                                          <p:spTgt spid="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fade">
                                      <p:cBhvr>
                                        <p:cTn id="74" dur="500"/>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92"/>
                                        </p:tgtEl>
                                        <p:attrNameLst>
                                          <p:attrName>style.visibility</p:attrName>
                                        </p:attrNameLst>
                                      </p:cBhvr>
                                      <p:to>
                                        <p:strVal val="visible"/>
                                      </p:to>
                                    </p:set>
                                    <p:animEffect transition="in" filter="fade">
                                      <p:cBhvr>
                                        <p:cTn id="7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68" grpId="0"/>
      <p:bldP spid="63" grpId="0" animBg="1"/>
      <p:bldP spid="64" grpId="0" animBg="1"/>
      <p:bldP spid="67" grpId="0" animBg="1"/>
      <p:bldP spid="69" grpId="0" animBg="1"/>
      <p:bldP spid="71" grpId="0" animBg="1"/>
      <p:bldP spid="72" grpId="0" animBg="1"/>
      <p:bldP spid="73" grpId="0" animBg="1"/>
      <p:bldP spid="74" grpId="0" animBg="1"/>
      <p:bldP spid="76" grpId="0" animBg="1"/>
      <p:bldP spid="77" grpId="0" animBg="1"/>
      <p:bldP spid="78" grpId="0" animBg="1"/>
      <p:bldP spid="91" grpId="0" animBg="1"/>
      <p:bldP spid="93" grpId="0" animBg="1"/>
      <p:bldP spid="94" grpId="0" animBg="1"/>
      <p:bldP spid="95" grpId="0" animBg="1"/>
      <p:bldP spid="9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6" name="Picture 2" descr="http://1.bp.blogspot.com/_dWu3ZL-yN-k/TK02gUAHLVI/AAAAAAAAAEU/4myi2BhxEyU/s1600/cathode2.jpg"/>
          <p:cNvPicPr>
            <a:picLocks noChangeAspect="1" noChangeArrowheads="1"/>
          </p:cNvPicPr>
          <p:nvPr/>
        </p:nvPicPr>
        <p:blipFill>
          <a:blip r:embed="rId66" cstate="print">
            <a:extLst>
              <a:ext uri="{28A0092B-C50C-407E-A947-70E740481C1C}">
                <a14:useLocalDpi xmlns:a14="http://schemas.microsoft.com/office/drawing/2010/main" val="0"/>
              </a:ext>
            </a:extLst>
          </a:blip>
          <a:srcRect t="4095"/>
          <a:stretch>
            <a:fillRect/>
          </a:stretch>
        </p:blipFill>
        <p:spPr bwMode="auto">
          <a:xfrm>
            <a:off x="255896" y="990600"/>
            <a:ext cx="3810000" cy="28040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custDataLst>
              <p:tags r:id="rId2"/>
            </p:custDataLst>
          </p:nvPr>
        </p:nvSpPr>
        <p:spPr>
          <a:xfrm>
            <a:off x="6824" y="3794668"/>
            <a:ext cx="5791200" cy="230832"/>
          </a:xfrm>
          <a:prstGeom prst="rect">
            <a:avLst/>
          </a:prstGeom>
          <a:noFill/>
        </p:spPr>
        <p:txBody>
          <a:bodyPr wrap="square" rtlCol="0">
            <a:spAutoFit/>
          </a:bodyPr>
          <a:lstStyle/>
          <a:p>
            <a:r>
              <a:rPr lang="en-US" sz="900" dirty="0"/>
              <a:t>image source: http://ericsaltchemistry.blogspot.com/2010/10/jj-thomsons-experiments-with-cathode.html</a:t>
            </a:r>
          </a:p>
        </p:txBody>
      </p:sp>
      <p:pic>
        <p:nvPicPr>
          <p:cNvPr id="6148" name="Picture 4" descr="http://84d1f3.medialib.glogster.com/media/f9/f9a5f2402eb205269b648b14072d9fb3a2f556367849d7feb5cfa4a8e2b3fd29/yooouu.gif"/>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76200" y="4038600"/>
            <a:ext cx="3989696" cy="27311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custDataLst>
              <p:tags r:id="rId3"/>
            </p:custDataLst>
          </p:nvPr>
        </p:nvSpPr>
        <p:spPr>
          <a:xfrm>
            <a:off x="76200" y="6627168"/>
            <a:ext cx="6477000" cy="230832"/>
          </a:xfrm>
          <a:prstGeom prst="rect">
            <a:avLst/>
          </a:prstGeom>
          <a:noFill/>
        </p:spPr>
        <p:txBody>
          <a:bodyPr wrap="square" rtlCol="0">
            <a:spAutoFit/>
          </a:bodyPr>
          <a:lstStyle/>
          <a:p>
            <a:r>
              <a:rPr lang="en-US" sz="900" dirty="0"/>
              <a:t>http://84d1f3.medialib.glogster.com/media/f9/f9a5f2402eb205269b648b14072d9fb3a2f556367849d7feb5cfa4a8e2b3fd29/yooouu.gif</a:t>
            </a:r>
          </a:p>
        </p:txBody>
      </p:sp>
      <p:grpSp>
        <p:nvGrpSpPr>
          <p:cNvPr id="4" name="Group 3"/>
          <p:cNvGrpSpPr/>
          <p:nvPr/>
        </p:nvGrpSpPr>
        <p:grpSpPr>
          <a:xfrm>
            <a:off x="4305555" y="1251337"/>
            <a:ext cx="1492469" cy="2035222"/>
            <a:chOff x="5714146" y="2709776"/>
            <a:chExt cx="1492469" cy="2035222"/>
          </a:xfrm>
        </p:grpSpPr>
        <p:sp>
          <p:nvSpPr>
            <p:cNvPr id="64" name="Freeform 63"/>
            <p:cNvSpPr/>
            <p:nvPr>
              <p:custDataLst>
                <p:tags r:id="rId45"/>
              </p:custDataLst>
            </p:nvPr>
          </p:nvSpPr>
          <p:spPr>
            <a:xfrm>
              <a:off x="5758815" y="2709776"/>
              <a:ext cx="1434662" cy="1277733"/>
            </a:xfrm>
            <a:custGeom>
              <a:avLst/>
              <a:gdLst>
                <a:gd name="connsiteX0" fmla="*/ 173421 w 1434662"/>
                <a:gd name="connsiteY0" fmla="*/ 204952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40069 w 1434662"/>
                <a:gd name="connsiteY14" fmla="*/ 961697 h 1277733"/>
                <a:gd name="connsiteX15" fmla="*/ 1292772 w 1434662"/>
                <a:gd name="connsiteY15" fmla="*/ 993228 h 1277733"/>
                <a:gd name="connsiteX16" fmla="*/ 1261241 w 1434662"/>
                <a:gd name="connsiteY16" fmla="*/ 1040524 h 1277733"/>
                <a:gd name="connsiteX17" fmla="*/ 1229710 w 1434662"/>
                <a:gd name="connsiteY17" fmla="*/ 1072056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94593 w 1434662"/>
                <a:gd name="connsiteY33" fmla="*/ 740980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173421 w 1434662"/>
                <a:gd name="connsiteY41" fmla="*/ 204952 h 1277733"/>
                <a:gd name="connsiteX0" fmla="*/ 173421 w 1434662"/>
                <a:gd name="connsiteY0" fmla="*/ 204952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40069 w 1434662"/>
                <a:gd name="connsiteY14" fmla="*/ 961697 h 1277733"/>
                <a:gd name="connsiteX15" fmla="*/ 1292772 w 1434662"/>
                <a:gd name="connsiteY15" fmla="*/ 993228 h 1277733"/>
                <a:gd name="connsiteX16" fmla="*/ 1290501 w 1434662"/>
                <a:gd name="connsiteY16" fmla="*/ 1077100 h 1277733"/>
                <a:gd name="connsiteX17" fmla="*/ 1229710 w 1434662"/>
                <a:gd name="connsiteY17" fmla="*/ 1072056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94593 w 1434662"/>
                <a:gd name="connsiteY33" fmla="*/ 740980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173421 w 1434662"/>
                <a:gd name="connsiteY41" fmla="*/ 204952 h 1277733"/>
                <a:gd name="connsiteX0" fmla="*/ 173421 w 1434662"/>
                <a:gd name="connsiteY0" fmla="*/ 204952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40069 w 1434662"/>
                <a:gd name="connsiteY14" fmla="*/ 961697 h 1277733"/>
                <a:gd name="connsiteX15" fmla="*/ 1336663 w 1434662"/>
                <a:gd name="connsiteY15" fmla="*/ 1022489 h 1277733"/>
                <a:gd name="connsiteX16" fmla="*/ 1290501 w 1434662"/>
                <a:gd name="connsiteY16" fmla="*/ 1077100 h 1277733"/>
                <a:gd name="connsiteX17" fmla="*/ 1229710 w 1434662"/>
                <a:gd name="connsiteY17" fmla="*/ 1072056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94593 w 1434662"/>
                <a:gd name="connsiteY33" fmla="*/ 740980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173421 w 1434662"/>
                <a:gd name="connsiteY41" fmla="*/ 204952 h 1277733"/>
                <a:gd name="connsiteX0" fmla="*/ 173421 w 1434662"/>
                <a:gd name="connsiteY0" fmla="*/ 204952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76645 w 1434662"/>
                <a:gd name="connsiteY14" fmla="*/ 998273 h 1277733"/>
                <a:gd name="connsiteX15" fmla="*/ 1336663 w 1434662"/>
                <a:gd name="connsiteY15" fmla="*/ 1022489 h 1277733"/>
                <a:gd name="connsiteX16" fmla="*/ 1290501 w 1434662"/>
                <a:gd name="connsiteY16" fmla="*/ 1077100 h 1277733"/>
                <a:gd name="connsiteX17" fmla="*/ 1229710 w 1434662"/>
                <a:gd name="connsiteY17" fmla="*/ 1072056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94593 w 1434662"/>
                <a:gd name="connsiteY33" fmla="*/ 740980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173421 w 1434662"/>
                <a:gd name="connsiteY41" fmla="*/ 204952 h 1277733"/>
                <a:gd name="connsiteX0" fmla="*/ 173421 w 1434662"/>
                <a:gd name="connsiteY0" fmla="*/ 204952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76645 w 1434662"/>
                <a:gd name="connsiteY14" fmla="*/ 998273 h 1277733"/>
                <a:gd name="connsiteX15" fmla="*/ 1336663 w 1434662"/>
                <a:gd name="connsiteY15" fmla="*/ 1022489 h 1277733"/>
                <a:gd name="connsiteX16" fmla="*/ 1290501 w 1434662"/>
                <a:gd name="connsiteY16" fmla="*/ 1077100 h 1277733"/>
                <a:gd name="connsiteX17" fmla="*/ 1258970 w 1434662"/>
                <a:gd name="connsiteY17" fmla="*/ 1123262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94593 w 1434662"/>
                <a:gd name="connsiteY33" fmla="*/ 740980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173421 w 1434662"/>
                <a:gd name="connsiteY41" fmla="*/ 204952 h 1277733"/>
                <a:gd name="connsiteX0" fmla="*/ 231722 w 1434662"/>
                <a:gd name="connsiteY0" fmla="*/ 146651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76645 w 1434662"/>
                <a:gd name="connsiteY14" fmla="*/ 998273 h 1277733"/>
                <a:gd name="connsiteX15" fmla="*/ 1336663 w 1434662"/>
                <a:gd name="connsiteY15" fmla="*/ 1022489 h 1277733"/>
                <a:gd name="connsiteX16" fmla="*/ 1290501 w 1434662"/>
                <a:gd name="connsiteY16" fmla="*/ 1077100 h 1277733"/>
                <a:gd name="connsiteX17" fmla="*/ 1258970 w 1434662"/>
                <a:gd name="connsiteY17" fmla="*/ 1123262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94593 w 1434662"/>
                <a:gd name="connsiteY33" fmla="*/ 740980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231722 w 1434662"/>
                <a:gd name="connsiteY41" fmla="*/ 146651 h 1277733"/>
                <a:gd name="connsiteX0" fmla="*/ 231722 w 1434662"/>
                <a:gd name="connsiteY0" fmla="*/ 146651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87366 w 1434662"/>
                <a:gd name="connsiteY10" fmla="*/ 3153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76645 w 1434662"/>
                <a:gd name="connsiteY14" fmla="*/ 998273 h 1277733"/>
                <a:gd name="connsiteX15" fmla="*/ 1336663 w 1434662"/>
                <a:gd name="connsiteY15" fmla="*/ 1022489 h 1277733"/>
                <a:gd name="connsiteX16" fmla="*/ 1290501 w 1434662"/>
                <a:gd name="connsiteY16" fmla="*/ 1077100 h 1277733"/>
                <a:gd name="connsiteX17" fmla="*/ 1258970 w 1434662"/>
                <a:gd name="connsiteY17" fmla="*/ 1123262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82319 w 1434662"/>
                <a:gd name="connsiteY33" fmla="*/ 774733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231722 w 1434662"/>
                <a:gd name="connsiteY41" fmla="*/ 146651 h 1277733"/>
                <a:gd name="connsiteX0" fmla="*/ 231722 w 1434662"/>
                <a:gd name="connsiteY0" fmla="*/ 146651 h 1277733"/>
                <a:gd name="connsiteX1" fmla="*/ 299545 w 1434662"/>
                <a:gd name="connsiteY1" fmla="*/ 94593 h 1277733"/>
                <a:gd name="connsiteX2" fmla="*/ 378372 w 1434662"/>
                <a:gd name="connsiteY2" fmla="*/ 63062 h 1277733"/>
                <a:gd name="connsiteX3" fmla="*/ 504497 w 1434662"/>
                <a:gd name="connsiteY3" fmla="*/ 0 h 1277733"/>
                <a:gd name="connsiteX4" fmla="*/ 630621 w 1434662"/>
                <a:gd name="connsiteY4" fmla="*/ 47297 h 1277733"/>
                <a:gd name="connsiteX5" fmla="*/ 725214 w 1434662"/>
                <a:gd name="connsiteY5" fmla="*/ 94593 h 1277733"/>
                <a:gd name="connsiteX6" fmla="*/ 993228 w 1434662"/>
                <a:gd name="connsiteY6" fmla="*/ 110359 h 1277733"/>
                <a:gd name="connsiteX7" fmla="*/ 1040524 w 1434662"/>
                <a:gd name="connsiteY7" fmla="*/ 141890 h 1277733"/>
                <a:gd name="connsiteX8" fmla="*/ 1198179 w 1434662"/>
                <a:gd name="connsiteY8" fmla="*/ 173421 h 1277733"/>
                <a:gd name="connsiteX9" fmla="*/ 1340069 w 1434662"/>
                <a:gd name="connsiteY9" fmla="*/ 283780 h 1277733"/>
                <a:gd name="connsiteX10" fmla="*/ 1390434 w 1434662"/>
                <a:gd name="connsiteY10" fmla="*/ 373611 h 1277733"/>
                <a:gd name="connsiteX11" fmla="*/ 1403131 w 1434662"/>
                <a:gd name="connsiteY11" fmla="*/ 630621 h 1277733"/>
                <a:gd name="connsiteX12" fmla="*/ 1434662 w 1434662"/>
                <a:gd name="connsiteY12" fmla="*/ 725214 h 1277733"/>
                <a:gd name="connsiteX13" fmla="*/ 1418897 w 1434662"/>
                <a:gd name="connsiteY13" fmla="*/ 898635 h 1277733"/>
                <a:gd name="connsiteX14" fmla="*/ 1376645 w 1434662"/>
                <a:gd name="connsiteY14" fmla="*/ 998273 h 1277733"/>
                <a:gd name="connsiteX15" fmla="*/ 1336663 w 1434662"/>
                <a:gd name="connsiteY15" fmla="*/ 1022489 h 1277733"/>
                <a:gd name="connsiteX16" fmla="*/ 1290501 w 1434662"/>
                <a:gd name="connsiteY16" fmla="*/ 1077100 h 1277733"/>
                <a:gd name="connsiteX17" fmla="*/ 1258970 w 1434662"/>
                <a:gd name="connsiteY17" fmla="*/ 1123262 h 1277733"/>
                <a:gd name="connsiteX18" fmla="*/ 1198179 w 1434662"/>
                <a:gd name="connsiteY18" fmla="*/ 1198180 h 1277733"/>
                <a:gd name="connsiteX19" fmla="*/ 1182414 w 1434662"/>
                <a:gd name="connsiteY19" fmla="*/ 1245476 h 1277733"/>
                <a:gd name="connsiteX20" fmla="*/ 1135117 w 1434662"/>
                <a:gd name="connsiteY20" fmla="*/ 1277007 h 1277733"/>
                <a:gd name="connsiteX21" fmla="*/ 993228 w 1434662"/>
                <a:gd name="connsiteY21" fmla="*/ 1261242 h 1277733"/>
                <a:gd name="connsiteX22" fmla="*/ 867103 w 1434662"/>
                <a:gd name="connsiteY22" fmla="*/ 1229711 h 1277733"/>
                <a:gd name="connsiteX23" fmla="*/ 725214 w 1434662"/>
                <a:gd name="connsiteY23" fmla="*/ 1245476 h 1277733"/>
                <a:gd name="connsiteX24" fmla="*/ 677917 w 1434662"/>
                <a:gd name="connsiteY24" fmla="*/ 1277007 h 1277733"/>
                <a:gd name="connsiteX25" fmla="*/ 504497 w 1434662"/>
                <a:gd name="connsiteY25" fmla="*/ 1261242 h 1277733"/>
                <a:gd name="connsiteX26" fmla="*/ 457200 w 1434662"/>
                <a:gd name="connsiteY26" fmla="*/ 1229711 h 1277733"/>
                <a:gd name="connsiteX27" fmla="*/ 425669 w 1434662"/>
                <a:gd name="connsiteY27" fmla="*/ 1182414 h 1277733"/>
                <a:gd name="connsiteX28" fmla="*/ 378372 w 1434662"/>
                <a:gd name="connsiteY28" fmla="*/ 1166649 h 1277733"/>
                <a:gd name="connsiteX29" fmla="*/ 189186 w 1434662"/>
                <a:gd name="connsiteY29" fmla="*/ 1150883 h 1277733"/>
                <a:gd name="connsiteX30" fmla="*/ 157655 w 1434662"/>
                <a:gd name="connsiteY30" fmla="*/ 1087821 h 1277733"/>
                <a:gd name="connsiteX31" fmla="*/ 126124 w 1434662"/>
                <a:gd name="connsiteY31" fmla="*/ 1040524 h 1277733"/>
                <a:gd name="connsiteX32" fmla="*/ 94593 w 1434662"/>
                <a:gd name="connsiteY32" fmla="*/ 898635 h 1277733"/>
                <a:gd name="connsiteX33" fmla="*/ 82319 w 1434662"/>
                <a:gd name="connsiteY33" fmla="*/ 774733 h 1277733"/>
                <a:gd name="connsiteX34" fmla="*/ 47297 w 1434662"/>
                <a:gd name="connsiteY34" fmla="*/ 709449 h 1277733"/>
                <a:gd name="connsiteX35" fmla="*/ 15766 w 1434662"/>
                <a:gd name="connsiteY35" fmla="*/ 614856 h 1277733"/>
                <a:gd name="connsiteX36" fmla="*/ 0 w 1434662"/>
                <a:gd name="connsiteY36" fmla="*/ 567559 h 1277733"/>
                <a:gd name="connsiteX37" fmla="*/ 47297 w 1434662"/>
                <a:gd name="connsiteY37" fmla="*/ 378373 h 1277733"/>
                <a:gd name="connsiteX38" fmla="*/ 94593 w 1434662"/>
                <a:gd name="connsiteY38" fmla="*/ 346842 h 1277733"/>
                <a:gd name="connsiteX39" fmla="*/ 126124 w 1434662"/>
                <a:gd name="connsiteY39" fmla="*/ 252249 h 1277733"/>
                <a:gd name="connsiteX40" fmla="*/ 189186 w 1434662"/>
                <a:gd name="connsiteY40" fmla="*/ 157656 h 1277733"/>
                <a:gd name="connsiteX41" fmla="*/ 231722 w 1434662"/>
                <a:gd name="connsiteY41" fmla="*/ 146651 h 127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34662" h="1277733">
                  <a:moveTo>
                    <a:pt x="231722" y="146651"/>
                  </a:moveTo>
                  <a:cubicBezTo>
                    <a:pt x="273763" y="109865"/>
                    <a:pt x="275103" y="108524"/>
                    <a:pt x="299545" y="94593"/>
                  </a:cubicBezTo>
                  <a:cubicBezTo>
                    <a:pt x="323987" y="80662"/>
                    <a:pt x="353060" y="75718"/>
                    <a:pt x="378372" y="63062"/>
                  </a:cubicBezTo>
                  <a:cubicBezTo>
                    <a:pt x="527297" y="-11400"/>
                    <a:pt x="397843" y="35552"/>
                    <a:pt x="504497" y="0"/>
                  </a:cubicBezTo>
                  <a:cubicBezTo>
                    <a:pt x="573468" y="17243"/>
                    <a:pt x="566500" y="10656"/>
                    <a:pt x="630621" y="47297"/>
                  </a:cubicBezTo>
                  <a:cubicBezTo>
                    <a:pt x="667261" y="68234"/>
                    <a:pt x="681415" y="90213"/>
                    <a:pt x="725214" y="94593"/>
                  </a:cubicBezTo>
                  <a:cubicBezTo>
                    <a:pt x="814262" y="103498"/>
                    <a:pt x="903890" y="105104"/>
                    <a:pt x="993228" y="110359"/>
                  </a:cubicBezTo>
                  <a:cubicBezTo>
                    <a:pt x="1008993" y="120869"/>
                    <a:pt x="1023108" y="134426"/>
                    <a:pt x="1040524" y="141890"/>
                  </a:cubicBezTo>
                  <a:cubicBezTo>
                    <a:pt x="1070460" y="154720"/>
                    <a:pt x="1176834" y="169864"/>
                    <a:pt x="1198179" y="173421"/>
                  </a:cubicBezTo>
                  <a:cubicBezTo>
                    <a:pt x="1272272" y="247514"/>
                    <a:pt x="1308027" y="250415"/>
                    <a:pt x="1340069" y="283780"/>
                  </a:cubicBezTo>
                  <a:cubicBezTo>
                    <a:pt x="1372111" y="317145"/>
                    <a:pt x="1373646" y="343667"/>
                    <a:pt x="1390434" y="373611"/>
                  </a:cubicBezTo>
                  <a:cubicBezTo>
                    <a:pt x="1395689" y="478714"/>
                    <a:pt x="1395760" y="572021"/>
                    <a:pt x="1403131" y="630621"/>
                  </a:cubicBezTo>
                  <a:cubicBezTo>
                    <a:pt x="1410502" y="689221"/>
                    <a:pt x="1434662" y="725214"/>
                    <a:pt x="1434662" y="725214"/>
                  </a:cubicBezTo>
                  <a:cubicBezTo>
                    <a:pt x="1429407" y="783021"/>
                    <a:pt x="1428566" y="853125"/>
                    <a:pt x="1418897" y="898635"/>
                  </a:cubicBezTo>
                  <a:cubicBezTo>
                    <a:pt x="1409228" y="944145"/>
                    <a:pt x="1390351" y="977631"/>
                    <a:pt x="1376645" y="998273"/>
                  </a:cubicBezTo>
                  <a:cubicBezTo>
                    <a:pt x="1362939" y="1018915"/>
                    <a:pt x="1352429" y="1011979"/>
                    <a:pt x="1336663" y="1022489"/>
                  </a:cubicBezTo>
                  <a:cubicBezTo>
                    <a:pt x="1326153" y="1038254"/>
                    <a:pt x="1303450" y="1060305"/>
                    <a:pt x="1290501" y="1077100"/>
                  </a:cubicBezTo>
                  <a:cubicBezTo>
                    <a:pt x="1277552" y="1093896"/>
                    <a:pt x="1274357" y="1103082"/>
                    <a:pt x="1258970" y="1123262"/>
                  </a:cubicBezTo>
                  <a:cubicBezTo>
                    <a:pt x="1243583" y="1143442"/>
                    <a:pt x="1210938" y="1177811"/>
                    <a:pt x="1198179" y="1198180"/>
                  </a:cubicBezTo>
                  <a:cubicBezTo>
                    <a:pt x="1185420" y="1218549"/>
                    <a:pt x="1192795" y="1232499"/>
                    <a:pt x="1182414" y="1245476"/>
                  </a:cubicBezTo>
                  <a:cubicBezTo>
                    <a:pt x="1170577" y="1260272"/>
                    <a:pt x="1150883" y="1266497"/>
                    <a:pt x="1135117" y="1277007"/>
                  </a:cubicBezTo>
                  <a:cubicBezTo>
                    <a:pt x="1087821" y="1271752"/>
                    <a:pt x="1040091" y="1269512"/>
                    <a:pt x="993228" y="1261242"/>
                  </a:cubicBezTo>
                  <a:cubicBezTo>
                    <a:pt x="950552" y="1253711"/>
                    <a:pt x="867103" y="1229711"/>
                    <a:pt x="867103" y="1229711"/>
                  </a:cubicBezTo>
                  <a:cubicBezTo>
                    <a:pt x="819807" y="1234966"/>
                    <a:pt x="771381" y="1233934"/>
                    <a:pt x="725214" y="1245476"/>
                  </a:cubicBezTo>
                  <a:cubicBezTo>
                    <a:pt x="706832" y="1250071"/>
                    <a:pt x="696817" y="1275657"/>
                    <a:pt x="677917" y="1277007"/>
                  </a:cubicBezTo>
                  <a:cubicBezTo>
                    <a:pt x="620019" y="1281143"/>
                    <a:pt x="562304" y="1266497"/>
                    <a:pt x="504497" y="1261242"/>
                  </a:cubicBezTo>
                  <a:cubicBezTo>
                    <a:pt x="488731" y="1250732"/>
                    <a:pt x="470598" y="1243109"/>
                    <a:pt x="457200" y="1229711"/>
                  </a:cubicBezTo>
                  <a:cubicBezTo>
                    <a:pt x="443802" y="1216313"/>
                    <a:pt x="440465" y="1194251"/>
                    <a:pt x="425669" y="1182414"/>
                  </a:cubicBezTo>
                  <a:cubicBezTo>
                    <a:pt x="412692" y="1172033"/>
                    <a:pt x="394845" y="1168845"/>
                    <a:pt x="378372" y="1166649"/>
                  </a:cubicBezTo>
                  <a:cubicBezTo>
                    <a:pt x="315647" y="1158286"/>
                    <a:pt x="252248" y="1156138"/>
                    <a:pt x="189186" y="1150883"/>
                  </a:cubicBezTo>
                  <a:cubicBezTo>
                    <a:pt x="178676" y="1129862"/>
                    <a:pt x="169315" y="1108226"/>
                    <a:pt x="157655" y="1087821"/>
                  </a:cubicBezTo>
                  <a:cubicBezTo>
                    <a:pt x="148254" y="1071370"/>
                    <a:pt x="134598" y="1057472"/>
                    <a:pt x="126124" y="1040524"/>
                  </a:cubicBezTo>
                  <a:cubicBezTo>
                    <a:pt x="106720" y="1001715"/>
                    <a:pt x="100648" y="934962"/>
                    <a:pt x="94593" y="898635"/>
                  </a:cubicBezTo>
                  <a:cubicBezTo>
                    <a:pt x="99658" y="863183"/>
                    <a:pt x="115673" y="816425"/>
                    <a:pt x="82319" y="774733"/>
                  </a:cubicBezTo>
                  <a:cubicBezTo>
                    <a:pt x="70482" y="759937"/>
                    <a:pt x="63062" y="719959"/>
                    <a:pt x="47297" y="709449"/>
                  </a:cubicBezTo>
                  <a:lnTo>
                    <a:pt x="15766" y="614856"/>
                  </a:lnTo>
                  <a:lnTo>
                    <a:pt x="0" y="567559"/>
                  </a:lnTo>
                  <a:cubicBezTo>
                    <a:pt x="3709" y="545307"/>
                    <a:pt x="23875" y="393988"/>
                    <a:pt x="47297" y="378373"/>
                  </a:cubicBezTo>
                  <a:lnTo>
                    <a:pt x="94593" y="346842"/>
                  </a:lnTo>
                  <a:cubicBezTo>
                    <a:pt x="105103" y="315311"/>
                    <a:pt x="107688" y="279904"/>
                    <a:pt x="126124" y="252249"/>
                  </a:cubicBezTo>
                  <a:cubicBezTo>
                    <a:pt x="147145" y="220718"/>
                    <a:pt x="162389" y="130861"/>
                    <a:pt x="189186" y="157656"/>
                  </a:cubicBezTo>
                  <a:lnTo>
                    <a:pt x="231722" y="146651"/>
                  </a:lnTo>
                  <a:close/>
                </a:path>
              </a:pathLst>
            </a:custGeom>
            <a:ln w="38100" cmpd="thickThin">
              <a:gradFill flip="none" rotWithShape="1">
                <a:gsLst>
                  <a:gs pos="0">
                    <a:schemeClr val="tx2"/>
                  </a:gs>
                  <a:gs pos="57000">
                    <a:srgbClr val="85C2FF"/>
                  </a:gs>
                  <a:gs pos="86000">
                    <a:srgbClr val="C4D6EB"/>
                  </a:gs>
                  <a:gs pos="100000">
                    <a:srgbClr val="FFEBFA"/>
                  </a:gs>
                </a:gsLst>
                <a:path path="circl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custDataLst>
                <p:tags r:id="rId46"/>
              </p:custDataLst>
            </p:nvPr>
          </p:nvSpPr>
          <p:spPr>
            <a:xfrm>
              <a:off x="6139815" y="3004066"/>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66" name="Oval 65"/>
            <p:cNvSpPr/>
            <p:nvPr>
              <p:custDataLst>
                <p:tags r:id="rId47"/>
              </p:custDataLst>
            </p:nvPr>
          </p:nvSpPr>
          <p:spPr>
            <a:xfrm>
              <a:off x="5987415" y="3251716"/>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67" name="Oval 66"/>
            <p:cNvSpPr/>
            <p:nvPr>
              <p:custDataLst>
                <p:tags r:id="rId48"/>
              </p:custDataLst>
            </p:nvPr>
          </p:nvSpPr>
          <p:spPr>
            <a:xfrm>
              <a:off x="6073140" y="3537466"/>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68" name="Oval 67"/>
            <p:cNvSpPr/>
            <p:nvPr>
              <p:custDataLst>
                <p:tags r:id="rId49"/>
              </p:custDataLst>
            </p:nvPr>
          </p:nvSpPr>
          <p:spPr>
            <a:xfrm>
              <a:off x="6682740" y="3537466"/>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69" name="Oval 68"/>
            <p:cNvSpPr/>
            <p:nvPr>
              <p:custDataLst>
                <p:tags r:id="rId50"/>
              </p:custDataLst>
            </p:nvPr>
          </p:nvSpPr>
          <p:spPr>
            <a:xfrm>
              <a:off x="6825615" y="3004066"/>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70" name="Oval 69"/>
            <p:cNvSpPr/>
            <p:nvPr>
              <p:custDataLst>
                <p:tags r:id="rId51"/>
              </p:custDataLst>
            </p:nvPr>
          </p:nvSpPr>
          <p:spPr>
            <a:xfrm>
              <a:off x="6495196" y="3004066"/>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71" name="Oval 70"/>
            <p:cNvSpPr/>
            <p:nvPr>
              <p:custDataLst>
                <p:tags r:id="rId52"/>
              </p:custDataLst>
            </p:nvPr>
          </p:nvSpPr>
          <p:spPr>
            <a:xfrm>
              <a:off x="6873240" y="3327916"/>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72" name="Oval 71"/>
            <p:cNvSpPr/>
            <p:nvPr>
              <p:custDataLst>
                <p:tags r:id="rId53"/>
              </p:custDataLst>
            </p:nvPr>
          </p:nvSpPr>
          <p:spPr>
            <a:xfrm>
              <a:off x="6444615" y="3689866"/>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73" name="Oval 72"/>
            <p:cNvSpPr/>
            <p:nvPr>
              <p:custDataLst>
                <p:tags r:id="rId54"/>
              </p:custDataLst>
            </p:nvPr>
          </p:nvSpPr>
          <p:spPr>
            <a:xfrm>
              <a:off x="6368415" y="3327916"/>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74" name="TextBox 73"/>
            <p:cNvSpPr txBox="1"/>
            <p:nvPr>
              <p:custDataLst>
                <p:tags r:id="rId55"/>
              </p:custDataLst>
            </p:nvPr>
          </p:nvSpPr>
          <p:spPr>
            <a:xfrm>
              <a:off x="6495196" y="3110984"/>
              <a:ext cx="304800" cy="369332"/>
            </a:xfrm>
            <a:prstGeom prst="rect">
              <a:avLst/>
            </a:prstGeom>
            <a:noFill/>
          </p:spPr>
          <p:txBody>
            <a:bodyPr wrap="square" rtlCol="0">
              <a:spAutoFit/>
            </a:bodyPr>
            <a:lstStyle/>
            <a:p>
              <a:r>
                <a:rPr lang="en-US" dirty="0" smtClean="0"/>
                <a:t>+</a:t>
              </a:r>
              <a:endParaRPr lang="en-US" dirty="0"/>
            </a:p>
          </p:txBody>
        </p:sp>
        <p:sp>
          <p:nvSpPr>
            <p:cNvPr id="75" name="TextBox 74"/>
            <p:cNvSpPr txBox="1"/>
            <p:nvPr>
              <p:custDataLst>
                <p:tags r:id="rId56"/>
              </p:custDataLst>
            </p:nvPr>
          </p:nvSpPr>
          <p:spPr>
            <a:xfrm>
              <a:off x="6587490" y="2741652"/>
              <a:ext cx="304800" cy="369332"/>
            </a:xfrm>
            <a:prstGeom prst="rect">
              <a:avLst/>
            </a:prstGeom>
            <a:noFill/>
          </p:spPr>
          <p:txBody>
            <a:bodyPr wrap="square" rtlCol="0">
              <a:spAutoFit/>
            </a:bodyPr>
            <a:lstStyle/>
            <a:p>
              <a:r>
                <a:rPr lang="en-US" dirty="0" smtClean="0"/>
                <a:t>+</a:t>
              </a:r>
              <a:endParaRPr lang="en-US" dirty="0"/>
            </a:p>
          </p:txBody>
        </p:sp>
        <p:sp>
          <p:nvSpPr>
            <p:cNvPr id="76" name="TextBox 75"/>
            <p:cNvSpPr txBox="1"/>
            <p:nvPr>
              <p:custDataLst>
                <p:tags r:id="rId57"/>
              </p:custDataLst>
            </p:nvPr>
          </p:nvSpPr>
          <p:spPr>
            <a:xfrm>
              <a:off x="6799996" y="3415784"/>
              <a:ext cx="304800" cy="369332"/>
            </a:xfrm>
            <a:prstGeom prst="rect">
              <a:avLst/>
            </a:prstGeom>
            <a:noFill/>
          </p:spPr>
          <p:txBody>
            <a:bodyPr wrap="square" rtlCol="0">
              <a:spAutoFit/>
            </a:bodyPr>
            <a:lstStyle/>
            <a:p>
              <a:r>
                <a:rPr lang="en-US" dirty="0" smtClean="0"/>
                <a:t>+</a:t>
              </a:r>
              <a:endParaRPr lang="en-US" dirty="0"/>
            </a:p>
          </p:txBody>
        </p:sp>
        <p:sp>
          <p:nvSpPr>
            <p:cNvPr id="77" name="TextBox 76"/>
            <p:cNvSpPr txBox="1"/>
            <p:nvPr>
              <p:custDataLst>
                <p:tags r:id="rId58"/>
              </p:custDataLst>
            </p:nvPr>
          </p:nvSpPr>
          <p:spPr>
            <a:xfrm>
              <a:off x="6107627" y="3143250"/>
              <a:ext cx="304800" cy="369332"/>
            </a:xfrm>
            <a:prstGeom prst="rect">
              <a:avLst/>
            </a:prstGeom>
            <a:noFill/>
          </p:spPr>
          <p:txBody>
            <a:bodyPr wrap="square" rtlCol="0">
              <a:spAutoFit/>
            </a:bodyPr>
            <a:lstStyle/>
            <a:p>
              <a:r>
                <a:rPr lang="en-US" dirty="0" smtClean="0"/>
                <a:t>+</a:t>
              </a:r>
              <a:endParaRPr lang="en-US" dirty="0"/>
            </a:p>
          </p:txBody>
        </p:sp>
        <p:sp>
          <p:nvSpPr>
            <p:cNvPr id="78" name="TextBox 77"/>
            <p:cNvSpPr txBox="1"/>
            <p:nvPr>
              <p:custDataLst>
                <p:tags r:id="rId59"/>
              </p:custDataLst>
            </p:nvPr>
          </p:nvSpPr>
          <p:spPr>
            <a:xfrm>
              <a:off x="6901815" y="3072884"/>
              <a:ext cx="304800" cy="369332"/>
            </a:xfrm>
            <a:prstGeom prst="rect">
              <a:avLst/>
            </a:prstGeom>
            <a:noFill/>
          </p:spPr>
          <p:txBody>
            <a:bodyPr wrap="square" rtlCol="0">
              <a:spAutoFit/>
            </a:bodyPr>
            <a:lstStyle/>
            <a:p>
              <a:r>
                <a:rPr lang="en-US" dirty="0" smtClean="0"/>
                <a:t>+</a:t>
              </a:r>
              <a:endParaRPr lang="en-US" dirty="0"/>
            </a:p>
          </p:txBody>
        </p:sp>
        <p:sp>
          <p:nvSpPr>
            <p:cNvPr id="79" name="TextBox 78"/>
            <p:cNvSpPr txBox="1"/>
            <p:nvPr>
              <p:custDataLst>
                <p:tags r:id="rId60"/>
              </p:custDataLst>
            </p:nvPr>
          </p:nvSpPr>
          <p:spPr>
            <a:xfrm>
              <a:off x="6171346" y="3689866"/>
              <a:ext cx="304800" cy="369332"/>
            </a:xfrm>
            <a:prstGeom prst="rect">
              <a:avLst/>
            </a:prstGeom>
            <a:noFill/>
          </p:spPr>
          <p:txBody>
            <a:bodyPr wrap="square" rtlCol="0">
              <a:spAutoFit/>
            </a:bodyPr>
            <a:lstStyle/>
            <a:p>
              <a:r>
                <a:rPr lang="en-US" dirty="0" smtClean="0"/>
                <a:t>+</a:t>
              </a:r>
              <a:endParaRPr lang="en-US" dirty="0"/>
            </a:p>
          </p:txBody>
        </p:sp>
        <p:sp>
          <p:nvSpPr>
            <p:cNvPr id="80" name="TextBox 79"/>
            <p:cNvSpPr txBox="1"/>
            <p:nvPr>
              <p:custDataLst>
                <p:tags r:id="rId61"/>
              </p:custDataLst>
            </p:nvPr>
          </p:nvSpPr>
          <p:spPr>
            <a:xfrm>
              <a:off x="5714146" y="3017877"/>
              <a:ext cx="304800" cy="369332"/>
            </a:xfrm>
            <a:prstGeom prst="rect">
              <a:avLst/>
            </a:prstGeom>
            <a:noFill/>
          </p:spPr>
          <p:txBody>
            <a:bodyPr wrap="square" rtlCol="0">
              <a:spAutoFit/>
            </a:bodyPr>
            <a:lstStyle/>
            <a:p>
              <a:r>
                <a:rPr lang="en-US" dirty="0" smtClean="0"/>
                <a:t>+</a:t>
              </a:r>
              <a:endParaRPr lang="en-US" dirty="0"/>
            </a:p>
          </p:txBody>
        </p:sp>
        <p:sp>
          <p:nvSpPr>
            <p:cNvPr id="81" name="TextBox 80"/>
            <p:cNvSpPr txBox="1"/>
            <p:nvPr>
              <p:custDataLst>
                <p:tags r:id="rId62"/>
              </p:custDataLst>
            </p:nvPr>
          </p:nvSpPr>
          <p:spPr>
            <a:xfrm>
              <a:off x="6101715" y="2710934"/>
              <a:ext cx="304800" cy="369332"/>
            </a:xfrm>
            <a:prstGeom prst="rect">
              <a:avLst/>
            </a:prstGeom>
            <a:noFill/>
          </p:spPr>
          <p:txBody>
            <a:bodyPr wrap="square" rtlCol="0">
              <a:spAutoFit/>
            </a:bodyPr>
            <a:lstStyle/>
            <a:p>
              <a:r>
                <a:rPr lang="en-US" dirty="0" smtClean="0"/>
                <a:t>+</a:t>
              </a:r>
              <a:endParaRPr lang="en-US" dirty="0"/>
            </a:p>
          </p:txBody>
        </p:sp>
        <p:sp>
          <p:nvSpPr>
            <p:cNvPr id="110" name="TextBox 109"/>
            <p:cNvSpPr txBox="1"/>
            <p:nvPr>
              <p:custDataLst>
                <p:tags r:id="rId63"/>
              </p:custDataLst>
            </p:nvPr>
          </p:nvSpPr>
          <p:spPr>
            <a:xfrm>
              <a:off x="5885924" y="4375666"/>
              <a:ext cx="1117382" cy="369332"/>
            </a:xfrm>
            <a:prstGeom prst="rect">
              <a:avLst/>
            </a:prstGeom>
            <a:noFill/>
          </p:spPr>
          <p:txBody>
            <a:bodyPr wrap="square" rtlCol="0">
              <a:spAutoFit/>
            </a:bodyPr>
            <a:lstStyle/>
            <a:p>
              <a:pPr algn="ctr"/>
              <a:r>
                <a:rPr lang="en-US" dirty="0" smtClean="0"/>
                <a:t>Thomson</a:t>
              </a:r>
              <a:endParaRPr lang="en-US" dirty="0"/>
            </a:p>
          </p:txBody>
        </p:sp>
      </p:grpSp>
      <p:grpSp>
        <p:nvGrpSpPr>
          <p:cNvPr id="5" name="Group 4"/>
          <p:cNvGrpSpPr/>
          <p:nvPr/>
        </p:nvGrpSpPr>
        <p:grpSpPr>
          <a:xfrm>
            <a:off x="4388324" y="4355068"/>
            <a:ext cx="1447800" cy="2121932"/>
            <a:chOff x="8044815" y="2623066"/>
            <a:chExt cx="1447800" cy="2121932"/>
          </a:xfrm>
        </p:grpSpPr>
        <p:sp>
          <p:nvSpPr>
            <p:cNvPr id="92" name="Oval 91"/>
            <p:cNvSpPr/>
            <p:nvPr>
              <p:custDataLst>
                <p:tags r:id="rId26"/>
              </p:custDataLst>
            </p:nvPr>
          </p:nvSpPr>
          <p:spPr>
            <a:xfrm>
              <a:off x="8502015" y="3068208"/>
              <a:ext cx="457200" cy="4486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custDataLst>
                <p:tags r:id="rId27"/>
              </p:custDataLst>
            </p:nvPr>
          </p:nvSpPr>
          <p:spPr>
            <a:xfrm>
              <a:off x="8502015" y="2996684"/>
              <a:ext cx="304800" cy="369332"/>
            </a:xfrm>
            <a:prstGeom prst="rect">
              <a:avLst/>
            </a:prstGeom>
            <a:noFill/>
          </p:spPr>
          <p:txBody>
            <a:bodyPr wrap="square" rtlCol="0">
              <a:spAutoFit/>
            </a:bodyPr>
            <a:lstStyle/>
            <a:p>
              <a:r>
                <a:rPr lang="en-US" dirty="0" smtClean="0"/>
                <a:t>+</a:t>
              </a:r>
              <a:endParaRPr lang="en-US" dirty="0"/>
            </a:p>
          </p:txBody>
        </p:sp>
        <p:sp>
          <p:nvSpPr>
            <p:cNvPr id="94" name="TextBox 93"/>
            <p:cNvSpPr txBox="1"/>
            <p:nvPr>
              <p:custDataLst>
                <p:tags r:id="rId28"/>
              </p:custDataLst>
            </p:nvPr>
          </p:nvSpPr>
          <p:spPr>
            <a:xfrm>
              <a:off x="8663940" y="3233824"/>
              <a:ext cx="304800" cy="369332"/>
            </a:xfrm>
            <a:prstGeom prst="rect">
              <a:avLst/>
            </a:prstGeom>
            <a:noFill/>
          </p:spPr>
          <p:txBody>
            <a:bodyPr wrap="square" rtlCol="0">
              <a:spAutoFit/>
            </a:bodyPr>
            <a:lstStyle/>
            <a:p>
              <a:r>
                <a:rPr lang="en-US" dirty="0" smtClean="0"/>
                <a:t>+</a:t>
              </a:r>
              <a:endParaRPr lang="en-US" dirty="0"/>
            </a:p>
          </p:txBody>
        </p:sp>
        <p:sp>
          <p:nvSpPr>
            <p:cNvPr id="95" name="TextBox 94"/>
            <p:cNvSpPr txBox="1"/>
            <p:nvPr>
              <p:custDataLst>
                <p:tags r:id="rId29"/>
              </p:custDataLst>
            </p:nvPr>
          </p:nvSpPr>
          <p:spPr>
            <a:xfrm>
              <a:off x="8606790" y="3131019"/>
              <a:ext cx="304800" cy="369332"/>
            </a:xfrm>
            <a:prstGeom prst="rect">
              <a:avLst/>
            </a:prstGeom>
            <a:noFill/>
          </p:spPr>
          <p:txBody>
            <a:bodyPr wrap="square" rtlCol="0">
              <a:spAutoFit/>
            </a:bodyPr>
            <a:lstStyle/>
            <a:p>
              <a:r>
                <a:rPr lang="en-US" dirty="0" smtClean="0"/>
                <a:t>+</a:t>
              </a:r>
              <a:endParaRPr lang="en-US" dirty="0"/>
            </a:p>
          </p:txBody>
        </p:sp>
        <p:sp>
          <p:nvSpPr>
            <p:cNvPr id="96" name="TextBox 95"/>
            <p:cNvSpPr txBox="1"/>
            <p:nvPr>
              <p:custDataLst>
                <p:tags r:id="rId30"/>
              </p:custDataLst>
            </p:nvPr>
          </p:nvSpPr>
          <p:spPr>
            <a:xfrm>
              <a:off x="8454390" y="3124200"/>
              <a:ext cx="304800" cy="369332"/>
            </a:xfrm>
            <a:prstGeom prst="rect">
              <a:avLst/>
            </a:prstGeom>
            <a:noFill/>
          </p:spPr>
          <p:txBody>
            <a:bodyPr wrap="square" rtlCol="0">
              <a:spAutoFit/>
            </a:bodyPr>
            <a:lstStyle/>
            <a:p>
              <a:r>
                <a:rPr lang="en-US" dirty="0" smtClean="0"/>
                <a:t>+</a:t>
              </a:r>
              <a:endParaRPr lang="en-US" dirty="0"/>
            </a:p>
          </p:txBody>
        </p:sp>
        <p:sp>
          <p:nvSpPr>
            <p:cNvPr id="97" name="TextBox 96"/>
            <p:cNvSpPr txBox="1"/>
            <p:nvPr>
              <p:custDataLst>
                <p:tags r:id="rId31"/>
              </p:custDataLst>
            </p:nvPr>
          </p:nvSpPr>
          <p:spPr>
            <a:xfrm>
              <a:off x="8730615" y="3086695"/>
              <a:ext cx="304800" cy="369332"/>
            </a:xfrm>
            <a:prstGeom prst="rect">
              <a:avLst/>
            </a:prstGeom>
            <a:noFill/>
          </p:spPr>
          <p:txBody>
            <a:bodyPr wrap="square" rtlCol="0">
              <a:spAutoFit/>
            </a:bodyPr>
            <a:lstStyle/>
            <a:p>
              <a:r>
                <a:rPr lang="en-US" dirty="0" smtClean="0"/>
                <a:t>+</a:t>
              </a:r>
              <a:endParaRPr lang="en-US" dirty="0"/>
            </a:p>
          </p:txBody>
        </p:sp>
        <p:sp>
          <p:nvSpPr>
            <p:cNvPr id="98" name="TextBox 97"/>
            <p:cNvSpPr txBox="1"/>
            <p:nvPr>
              <p:custDataLst>
                <p:tags r:id="rId32"/>
              </p:custDataLst>
            </p:nvPr>
          </p:nvSpPr>
          <p:spPr>
            <a:xfrm>
              <a:off x="8606790" y="3007367"/>
              <a:ext cx="304800" cy="369332"/>
            </a:xfrm>
            <a:prstGeom prst="rect">
              <a:avLst/>
            </a:prstGeom>
            <a:noFill/>
          </p:spPr>
          <p:txBody>
            <a:bodyPr wrap="square" rtlCol="0">
              <a:spAutoFit/>
            </a:bodyPr>
            <a:lstStyle/>
            <a:p>
              <a:r>
                <a:rPr lang="en-US" dirty="0" smtClean="0"/>
                <a:t>+</a:t>
              </a:r>
              <a:endParaRPr lang="en-US" dirty="0"/>
            </a:p>
          </p:txBody>
        </p:sp>
        <p:sp>
          <p:nvSpPr>
            <p:cNvPr id="99" name="TextBox 98"/>
            <p:cNvSpPr txBox="1"/>
            <p:nvPr>
              <p:custDataLst>
                <p:tags r:id="rId33"/>
              </p:custDataLst>
            </p:nvPr>
          </p:nvSpPr>
          <p:spPr>
            <a:xfrm>
              <a:off x="8702040" y="2977634"/>
              <a:ext cx="304800" cy="369332"/>
            </a:xfrm>
            <a:prstGeom prst="rect">
              <a:avLst/>
            </a:prstGeom>
            <a:noFill/>
          </p:spPr>
          <p:txBody>
            <a:bodyPr wrap="square" rtlCol="0">
              <a:spAutoFit/>
            </a:bodyPr>
            <a:lstStyle/>
            <a:p>
              <a:r>
                <a:rPr lang="en-US" dirty="0" smtClean="0"/>
                <a:t>+</a:t>
              </a:r>
              <a:endParaRPr lang="en-US" dirty="0"/>
            </a:p>
          </p:txBody>
        </p:sp>
        <p:sp>
          <p:nvSpPr>
            <p:cNvPr id="100" name="TextBox 99"/>
            <p:cNvSpPr txBox="1"/>
            <p:nvPr>
              <p:custDataLst>
                <p:tags r:id="rId34"/>
              </p:custDataLst>
            </p:nvPr>
          </p:nvSpPr>
          <p:spPr>
            <a:xfrm>
              <a:off x="8511540" y="3252874"/>
              <a:ext cx="304800" cy="369332"/>
            </a:xfrm>
            <a:prstGeom prst="rect">
              <a:avLst/>
            </a:prstGeom>
            <a:noFill/>
          </p:spPr>
          <p:txBody>
            <a:bodyPr wrap="square" rtlCol="0">
              <a:spAutoFit/>
            </a:bodyPr>
            <a:lstStyle/>
            <a:p>
              <a:r>
                <a:rPr lang="en-US" dirty="0" smtClean="0"/>
                <a:t>+</a:t>
              </a:r>
              <a:endParaRPr lang="en-US" dirty="0"/>
            </a:p>
          </p:txBody>
        </p:sp>
        <p:sp>
          <p:nvSpPr>
            <p:cNvPr id="101" name="Oval 100"/>
            <p:cNvSpPr/>
            <p:nvPr>
              <p:custDataLst>
                <p:tags r:id="rId35"/>
              </p:custDataLst>
            </p:nvPr>
          </p:nvSpPr>
          <p:spPr>
            <a:xfrm>
              <a:off x="8044815" y="2623066"/>
              <a:ext cx="13716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custDataLst>
                <p:tags r:id="rId36"/>
              </p:custDataLst>
            </p:nvPr>
          </p:nvSpPr>
          <p:spPr>
            <a:xfrm>
              <a:off x="8502015" y="3640271"/>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03" name="Oval 102"/>
            <p:cNvSpPr/>
            <p:nvPr>
              <p:custDataLst>
                <p:tags r:id="rId37"/>
              </p:custDataLst>
            </p:nvPr>
          </p:nvSpPr>
          <p:spPr>
            <a:xfrm>
              <a:off x="8883015" y="3679356"/>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04" name="Oval 103"/>
            <p:cNvSpPr/>
            <p:nvPr>
              <p:custDataLst>
                <p:tags r:id="rId38"/>
              </p:custDataLst>
            </p:nvPr>
          </p:nvSpPr>
          <p:spPr>
            <a:xfrm>
              <a:off x="9111615" y="3450756"/>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05" name="Oval 104"/>
            <p:cNvSpPr/>
            <p:nvPr>
              <p:custDataLst>
                <p:tags r:id="rId39"/>
              </p:custDataLst>
            </p:nvPr>
          </p:nvSpPr>
          <p:spPr>
            <a:xfrm>
              <a:off x="8559165" y="2745906"/>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06" name="Oval 105"/>
            <p:cNvSpPr/>
            <p:nvPr>
              <p:custDataLst>
                <p:tags r:id="rId40"/>
              </p:custDataLst>
            </p:nvPr>
          </p:nvSpPr>
          <p:spPr>
            <a:xfrm>
              <a:off x="8197215" y="3383518"/>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07" name="Oval 106"/>
            <p:cNvSpPr/>
            <p:nvPr>
              <p:custDataLst>
                <p:tags r:id="rId41"/>
              </p:custDataLst>
            </p:nvPr>
          </p:nvSpPr>
          <p:spPr>
            <a:xfrm>
              <a:off x="8273415" y="2993556"/>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08" name="Oval 107"/>
            <p:cNvSpPr/>
            <p:nvPr>
              <p:custDataLst>
                <p:tags r:id="rId42"/>
              </p:custDataLst>
            </p:nvPr>
          </p:nvSpPr>
          <p:spPr>
            <a:xfrm>
              <a:off x="8968740" y="2852824"/>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09" name="Oval 108"/>
            <p:cNvSpPr/>
            <p:nvPr>
              <p:custDataLst>
                <p:tags r:id="rId43"/>
              </p:custDataLst>
            </p:nvPr>
          </p:nvSpPr>
          <p:spPr>
            <a:xfrm>
              <a:off x="9178290" y="3145956"/>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18288" tIns="0" rIns="0" bIns="9144" rtlCol="0" anchor="ctr" anchorCtr="0"/>
            <a:lstStyle/>
            <a:p>
              <a:pPr algn="ctr"/>
              <a:r>
                <a:rPr lang="en-US" dirty="0" smtClean="0">
                  <a:solidFill>
                    <a:schemeClr val="tx1"/>
                  </a:solidFill>
                </a:rPr>
                <a:t>-</a:t>
              </a:r>
              <a:endParaRPr lang="en-US" dirty="0">
                <a:solidFill>
                  <a:schemeClr val="tx1"/>
                </a:solidFill>
              </a:endParaRPr>
            </a:p>
          </p:txBody>
        </p:sp>
        <p:sp>
          <p:nvSpPr>
            <p:cNvPr id="111" name="TextBox 110"/>
            <p:cNvSpPr txBox="1"/>
            <p:nvPr>
              <p:custDataLst>
                <p:tags r:id="rId44"/>
              </p:custDataLst>
            </p:nvPr>
          </p:nvSpPr>
          <p:spPr>
            <a:xfrm>
              <a:off x="8121015" y="4375666"/>
              <a:ext cx="1371600" cy="369332"/>
            </a:xfrm>
            <a:prstGeom prst="rect">
              <a:avLst/>
            </a:prstGeom>
            <a:noFill/>
          </p:spPr>
          <p:txBody>
            <a:bodyPr wrap="square" rtlCol="0">
              <a:spAutoFit/>
            </a:bodyPr>
            <a:lstStyle/>
            <a:p>
              <a:pPr algn="ctr"/>
              <a:r>
                <a:rPr lang="en-US" dirty="0" smtClean="0"/>
                <a:t>Rutherford</a:t>
              </a:r>
              <a:endParaRPr lang="en-US" dirty="0"/>
            </a:p>
          </p:txBody>
        </p:sp>
      </p:grpSp>
      <p:grpSp>
        <p:nvGrpSpPr>
          <p:cNvPr id="7" name="Group 6143"/>
          <p:cNvGrpSpPr/>
          <p:nvPr/>
        </p:nvGrpSpPr>
        <p:grpSpPr>
          <a:xfrm>
            <a:off x="7010400" y="3426038"/>
            <a:ext cx="1371600" cy="2136562"/>
            <a:chOff x="10254615" y="2608436"/>
            <a:chExt cx="1371600" cy="2136562"/>
          </a:xfrm>
        </p:grpSpPr>
        <p:sp>
          <p:nvSpPr>
            <p:cNvPr id="82" name="Oval 81"/>
            <p:cNvSpPr/>
            <p:nvPr>
              <p:custDataLst>
                <p:tags r:id="rId7"/>
              </p:custDataLst>
            </p:nvPr>
          </p:nvSpPr>
          <p:spPr>
            <a:xfrm>
              <a:off x="10829010" y="3360611"/>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83" name="Oval 82"/>
            <p:cNvSpPr/>
            <p:nvPr>
              <p:custDataLst>
                <p:tags r:id="rId8"/>
              </p:custDataLst>
            </p:nvPr>
          </p:nvSpPr>
          <p:spPr>
            <a:xfrm>
              <a:off x="10797540" y="3174531"/>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84" name="Oval 83"/>
            <p:cNvSpPr/>
            <p:nvPr>
              <p:custDataLst>
                <p:tags r:id="rId9"/>
              </p:custDataLst>
            </p:nvPr>
          </p:nvSpPr>
          <p:spPr>
            <a:xfrm>
              <a:off x="10949940" y="3326931"/>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85" name="Oval 84"/>
            <p:cNvSpPr/>
            <p:nvPr>
              <p:custDataLst>
                <p:tags r:id="rId10"/>
              </p:custDataLst>
            </p:nvPr>
          </p:nvSpPr>
          <p:spPr>
            <a:xfrm>
              <a:off x="10989565" y="3294665"/>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86" name="Oval 85"/>
            <p:cNvSpPr/>
            <p:nvPr>
              <p:custDataLst>
                <p:tags r:id="rId11"/>
              </p:custDataLst>
            </p:nvPr>
          </p:nvSpPr>
          <p:spPr>
            <a:xfrm>
              <a:off x="10949940" y="3174531"/>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87" name="Oval 86"/>
            <p:cNvSpPr/>
            <p:nvPr>
              <p:custDataLst>
                <p:tags r:id="rId12"/>
              </p:custDataLst>
            </p:nvPr>
          </p:nvSpPr>
          <p:spPr>
            <a:xfrm>
              <a:off x="10740390" y="3269781"/>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88" name="Oval 87"/>
            <p:cNvSpPr/>
            <p:nvPr>
              <p:custDataLst>
                <p:tags r:id="rId13"/>
              </p:custDataLst>
            </p:nvPr>
          </p:nvSpPr>
          <p:spPr>
            <a:xfrm>
              <a:off x="10864215" y="3294665"/>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89" name="Oval 88"/>
            <p:cNvSpPr/>
            <p:nvPr>
              <p:custDataLst>
                <p:tags r:id="rId14"/>
              </p:custDataLst>
            </p:nvPr>
          </p:nvSpPr>
          <p:spPr>
            <a:xfrm>
              <a:off x="10864215" y="3117381"/>
              <a:ext cx="152400" cy="1524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lIns="9144" tIns="0" rIns="0" bIns="0" rtlCol="0" anchor="ctr" anchorCtr="0"/>
            <a:lstStyle/>
            <a:p>
              <a:pPr algn="ctr"/>
              <a:r>
                <a:rPr lang="en-US" dirty="0" smtClean="0">
                  <a:solidFill>
                    <a:schemeClr val="tx1"/>
                  </a:solidFill>
                </a:rPr>
                <a:t>+</a:t>
              </a:r>
              <a:endParaRPr lang="en-US" dirty="0">
                <a:solidFill>
                  <a:schemeClr val="tx1"/>
                </a:solidFill>
              </a:endParaRPr>
            </a:p>
          </p:txBody>
        </p:sp>
        <p:sp>
          <p:nvSpPr>
            <p:cNvPr id="90" name="Oval 89"/>
            <p:cNvSpPr/>
            <p:nvPr>
              <p:custDataLst>
                <p:tags r:id="rId15"/>
              </p:custDataLst>
            </p:nvPr>
          </p:nvSpPr>
          <p:spPr>
            <a:xfrm>
              <a:off x="10483215" y="2851666"/>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custDataLst>
                <p:tags r:id="rId16"/>
              </p:custDataLst>
            </p:nvPr>
          </p:nvSpPr>
          <p:spPr>
            <a:xfrm>
              <a:off x="10254615" y="2623066"/>
              <a:ext cx="13716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p:cNvSpPr txBox="1"/>
            <p:nvPr>
              <p:custDataLst>
                <p:tags r:id="rId17"/>
              </p:custDataLst>
            </p:nvPr>
          </p:nvSpPr>
          <p:spPr>
            <a:xfrm>
              <a:off x="10467449" y="4375666"/>
              <a:ext cx="1117382" cy="369332"/>
            </a:xfrm>
            <a:prstGeom prst="rect">
              <a:avLst/>
            </a:prstGeom>
            <a:noFill/>
          </p:spPr>
          <p:txBody>
            <a:bodyPr wrap="square" rtlCol="0">
              <a:spAutoFit/>
            </a:bodyPr>
            <a:lstStyle/>
            <a:p>
              <a:pPr algn="ctr"/>
              <a:r>
                <a:rPr lang="en-US" dirty="0" smtClean="0"/>
                <a:t>Bohr</a:t>
              </a:r>
              <a:endParaRPr lang="en-US" dirty="0"/>
            </a:p>
          </p:txBody>
        </p:sp>
        <p:sp>
          <p:nvSpPr>
            <p:cNvPr id="113" name="Oval 112"/>
            <p:cNvSpPr/>
            <p:nvPr>
              <p:custDataLst>
                <p:tags r:id="rId18"/>
              </p:custDataLst>
            </p:nvPr>
          </p:nvSpPr>
          <p:spPr>
            <a:xfrm>
              <a:off x="10980420" y="28041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Oval 113"/>
            <p:cNvSpPr/>
            <p:nvPr>
              <p:custDataLst>
                <p:tags r:id="rId19"/>
              </p:custDataLst>
            </p:nvPr>
          </p:nvSpPr>
          <p:spPr>
            <a:xfrm>
              <a:off x="10816590" y="370983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p:cNvSpPr/>
            <p:nvPr>
              <p:custDataLst>
                <p:tags r:id="rId20"/>
              </p:custDataLst>
            </p:nvPr>
          </p:nvSpPr>
          <p:spPr>
            <a:xfrm>
              <a:off x="10968990" y="3940411"/>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Oval 115"/>
            <p:cNvSpPr/>
            <p:nvPr>
              <p:custDataLst>
                <p:tags r:id="rId21"/>
              </p:custDataLst>
            </p:nvPr>
          </p:nvSpPr>
          <p:spPr>
            <a:xfrm>
              <a:off x="11458575" y="366060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p:cNvSpPr/>
            <p:nvPr>
              <p:custDataLst>
                <p:tags r:id="rId22"/>
              </p:custDataLst>
            </p:nvPr>
          </p:nvSpPr>
          <p:spPr>
            <a:xfrm>
              <a:off x="11458575" y="288092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p:cNvSpPr/>
            <p:nvPr>
              <p:custDataLst>
                <p:tags r:id="rId23"/>
              </p:custDataLst>
            </p:nvPr>
          </p:nvSpPr>
          <p:spPr>
            <a:xfrm>
              <a:off x="10711815" y="260843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p:nvPr>
              <p:custDataLst>
                <p:tags r:id="rId24"/>
              </p:custDataLst>
            </p:nvPr>
          </p:nvSpPr>
          <p:spPr>
            <a:xfrm>
              <a:off x="10276560" y="2954076"/>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p:cNvSpPr/>
            <p:nvPr>
              <p:custDataLst>
                <p:tags r:id="rId25"/>
              </p:custDataLst>
            </p:nvPr>
          </p:nvSpPr>
          <p:spPr>
            <a:xfrm>
              <a:off x="10330815" y="3653291"/>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123"/>
          <p:cNvGrpSpPr/>
          <p:nvPr/>
        </p:nvGrpSpPr>
        <p:grpSpPr>
          <a:xfrm>
            <a:off x="5715000" y="2327222"/>
            <a:ext cx="3536475" cy="884846"/>
            <a:chOff x="767281" y="2712270"/>
            <a:chExt cx="5503312" cy="921189"/>
          </a:xfrm>
        </p:grpSpPr>
        <p:pic>
          <p:nvPicPr>
            <p:cNvPr id="125" name="Picture 2" descr="http://www.quia.com/files/quia/users/phillipsm10/Emission-Spectra"/>
            <p:cNvPicPr>
              <a:picLocks noChangeAspect="1" noChangeArrowheads="1"/>
            </p:cNvPicPr>
            <p:nvPr>
              <p:custDataLst>
                <p:tags r:id="rId5"/>
              </p:custDataLst>
            </p:nvPr>
          </p:nvPicPr>
          <p:blipFill rotWithShape="1">
            <a:blip r:embed="rId68" cstate="print">
              <a:extLst>
                <a:ext uri="{28A0092B-C50C-407E-A947-70E740481C1C}">
                  <a14:useLocalDpi xmlns:a14="http://schemas.microsoft.com/office/drawing/2010/main" val="0"/>
                </a:ext>
              </a:extLst>
            </a:blip>
            <a:srcRect l="11111" t="54597"/>
            <a:stretch/>
          </p:blipFill>
          <p:spPr bwMode="auto">
            <a:xfrm>
              <a:off x="767281" y="2712270"/>
              <a:ext cx="5503312" cy="92118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125"/>
            <p:cNvGrpSpPr/>
            <p:nvPr/>
          </p:nvGrpSpPr>
          <p:grpSpPr>
            <a:xfrm>
              <a:off x="914400" y="2848824"/>
              <a:ext cx="5029200" cy="457200"/>
              <a:chOff x="914400" y="2362200"/>
              <a:chExt cx="5029200" cy="457200"/>
            </a:xfrm>
          </p:grpSpPr>
          <p:sp>
            <p:nvSpPr>
              <p:cNvPr id="127" name="Rectangle 126"/>
              <p:cNvSpPr/>
              <p:nvPr>
                <p:custDataLst>
                  <p:tags r:id="rId6"/>
                </p:custDataLst>
              </p:nvPr>
            </p:nvSpPr>
            <p:spPr>
              <a:xfrm>
                <a:off x="914400" y="2362200"/>
                <a:ext cx="50292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p:cNvCxnSpPr/>
              <p:nvPr/>
            </p:nvCxnSpPr>
            <p:spPr>
              <a:xfrm>
                <a:off x="2295054" y="2362200"/>
                <a:ext cx="0" cy="4572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608216" y="2362200"/>
                <a:ext cx="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591146" y="2362200"/>
                <a:ext cx="0" cy="4572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1259943" y="2362200"/>
                <a:ext cx="0" cy="45720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custDataLst>
              <p:tags r:id="rId4"/>
            </p:custDataLst>
          </p:nvPr>
        </p:nvSpPr>
        <p:spPr>
          <a:xfrm>
            <a:off x="228600" y="163772"/>
            <a:ext cx="8059522" cy="730771"/>
          </a:xfrm>
        </p:spPr>
        <p:txBody>
          <a:bodyPr anchor="ctr">
            <a:normAutofit fontScale="90000"/>
          </a:bodyPr>
          <a:lstStyle/>
          <a:p>
            <a:r>
              <a:rPr lang="en-US" dirty="0" smtClean="0"/>
              <a:t>Using Data to Makes Conclusions About Atomic Structure</a:t>
            </a:r>
            <a:endParaRPr lang="en-US" dirty="0"/>
          </a:p>
        </p:txBody>
      </p:sp>
    </p:spTree>
    <p:custDataLst>
      <p:tags r:id="rId1"/>
    </p:custDataLst>
    <p:extLst>
      <p:ext uri="{BB962C8B-B14F-4D97-AF65-F5344CB8AC3E}">
        <p14:creationId xmlns:p14="http://schemas.microsoft.com/office/powerpoint/2010/main" val="22642611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500"/>
                                        <p:tgtEl>
                                          <p:spTgt spid="61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custDataLst>
              <p:tags r:id="rId2"/>
            </p:custDataLst>
            <p:extLst>
              <p:ext uri="{D42A27DB-BD31-4B8C-83A1-F6EECF244321}">
                <p14:modId xmlns:p14="http://schemas.microsoft.com/office/powerpoint/2010/main" val="266103542"/>
              </p:ext>
            </p:extLst>
          </p:nvPr>
        </p:nvGraphicFramePr>
        <p:xfrm>
          <a:off x="873455" y="3833647"/>
          <a:ext cx="7289040" cy="2956113"/>
        </p:xfrm>
        <a:graphic>
          <a:graphicData uri="http://schemas.openxmlformats.org/drawingml/2006/table">
            <a:tbl>
              <a:tblPr firstRow="1" bandRow="1">
                <a:tableStyleId>{5C22544A-7EE6-4342-B048-85BDC9FD1C3A}</a:tableStyleId>
              </a:tblPr>
              <a:tblGrid>
                <a:gridCol w="911130"/>
                <a:gridCol w="911130"/>
                <a:gridCol w="911130"/>
                <a:gridCol w="911130"/>
                <a:gridCol w="911130"/>
                <a:gridCol w="911130"/>
                <a:gridCol w="911130"/>
                <a:gridCol w="911130"/>
              </a:tblGrid>
              <a:tr h="328457">
                <a:tc>
                  <a:txBody>
                    <a:bodyPr/>
                    <a:lstStyle/>
                    <a:p>
                      <a:pPr algn="ctr"/>
                      <a:r>
                        <a:rPr lang="en-US" sz="1600" dirty="0" smtClean="0"/>
                        <a:t>Element</a:t>
                      </a:r>
                      <a:endParaRPr lang="en-US" sz="1600" dirty="0"/>
                    </a:p>
                  </a:txBody>
                  <a:tcPr marL="80989" marR="80989" marT="40494" marB="40494"/>
                </a:tc>
                <a:tc>
                  <a:txBody>
                    <a:bodyPr/>
                    <a:lstStyle/>
                    <a:p>
                      <a:pPr algn="ctr"/>
                      <a:r>
                        <a:rPr lang="en-US" sz="1600" dirty="0" smtClean="0"/>
                        <a:t>IE</a:t>
                      </a:r>
                      <a:r>
                        <a:rPr lang="en-US" sz="1600" baseline="-25000" dirty="0" smtClean="0"/>
                        <a:t>1</a:t>
                      </a:r>
                      <a:endParaRPr lang="en-US" sz="1600" dirty="0"/>
                    </a:p>
                  </a:txBody>
                  <a:tcPr marL="80989" marR="80989" marT="40494" marB="404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IE</a:t>
                      </a:r>
                      <a:r>
                        <a:rPr lang="en-US" sz="1600" baseline="-25000" dirty="0" smtClean="0"/>
                        <a:t>2</a:t>
                      </a:r>
                      <a:endParaRPr lang="en-US" sz="1600" dirty="0" smtClean="0"/>
                    </a:p>
                  </a:txBody>
                  <a:tcPr marL="80989" marR="80989" marT="40494" marB="404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IE</a:t>
                      </a:r>
                      <a:r>
                        <a:rPr lang="en-US" sz="1600" baseline="-25000" dirty="0" smtClean="0"/>
                        <a:t>3</a:t>
                      </a:r>
                      <a:endParaRPr lang="en-US" sz="1600" dirty="0" smtClean="0"/>
                    </a:p>
                  </a:txBody>
                  <a:tcPr marL="80989" marR="80989" marT="40494" marB="40494"/>
                </a:tc>
                <a:tc>
                  <a:txBody>
                    <a:bodyPr/>
                    <a:lstStyle/>
                    <a:p>
                      <a:pPr algn="ctr"/>
                      <a:r>
                        <a:rPr lang="en-US" sz="1600" dirty="0" smtClean="0"/>
                        <a:t>IE</a:t>
                      </a:r>
                      <a:r>
                        <a:rPr lang="en-US" sz="1600" baseline="-25000" dirty="0" smtClean="0"/>
                        <a:t>4</a:t>
                      </a:r>
                      <a:endParaRPr lang="en-US" sz="1600" dirty="0"/>
                    </a:p>
                  </a:txBody>
                  <a:tcPr marL="80989" marR="80989" marT="40494" marB="404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IE</a:t>
                      </a:r>
                      <a:r>
                        <a:rPr lang="en-US" sz="1600" baseline="-25000" dirty="0" smtClean="0"/>
                        <a:t>5</a:t>
                      </a:r>
                      <a:endParaRPr lang="en-US" sz="1600" dirty="0" smtClean="0"/>
                    </a:p>
                  </a:txBody>
                  <a:tcPr marL="80989" marR="80989" marT="40494" marB="404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IE</a:t>
                      </a:r>
                      <a:r>
                        <a:rPr lang="en-US" sz="1600" baseline="-25000" dirty="0" smtClean="0"/>
                        <a:t>6</a:t>
                      </a:r>
                      <a:endParaRPr lang="en-US" sz="1600" dirty="0" smtClean="0"/>
                    </a:p>
                  </a:txBody>
                  <a:tcPr marL="80989" marR="80989" marT="40494" marB="404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IE</a:t>
                      </a:r>
                      <a:r>
                        <a:rPr lang="en-US" sz="1600" baseline="-25000" dirty="0" smtClean="0"/>
                        <a:t>7</a:t>
                      </a:r>
                      <a:endParaRPr lang="en-US" sz="1600" dirty="0" smtClean="0"/>
                    </a:p>
                  </a:txBody>
                  <a:tcPr marL="80989" marR="80989" marT="40494" marB="40494"/>
                </a:tc>
              </a:tr>
              <a:tr h="328457">
                <a:tc>
                  <a:txBody>
                    <a:bodyPr/>
                    <a:lstStyle/>
                    <a:p>
                      <a:pPr algn="ctr"/>
                      <a:r>
                        <a:rPr lang="en-US" sz="1600" dirty="0" smtClean="0"/>
                        <a:t>Na</a:t>
                      </a:r>
                      <a:endParaRPr lang="en-US" sz="1600" dirty="0"/>
                    </a:p>
                  </a:txBody>
                  <a:tcPr marL="80989" marR="80989" marT="40494" marB="40494"/>
                </a:tc>
                <a:tc>
                  <a:txBody>
                    <a:bodyPr/>
                    <a:lstStyle/>
                    <a:p>
                      <a:pPr algn="ctr"/>
                      <a:r>
                        <a:rPr lang="en-US" sz="1600" dirty="0" smtClean="0"/>
                        <a:t>495</a:t>
                      </a:r>
                      <a:endParaRPr lang="en-US" sz="1600" dirty="0"/>
                    </a:p>
                  </a:txBody>
                  <a:tcPr marL="80989" marR="80989" marT="40494" marB="40494"/>
                </a:tc>
                <a:tc>
                  <a:txBody>
                    <a:bodyPr/>
                    <a:lstStyle/>
                    <a:p>
                      <a:pPr algn="ctr"/>
                      <a:r>
                        <a:rPr lang="en-US" sz="1600" dirty="0" smtClean="0"/>
                        <a:t>4560</a:t>
                      </a:r>
                      <a:endParaRPr lang="en-US" sz="1600" dirty="0"/>
                    </a:p>
                  </a:txBody>
                  <a:tcPr marL="80989" marR="80989" marT="40494" marB="40494"/>
                </a:tc>
                <a:tc>
                  <a:txBody>
                    <a:bodyPr/>
                    <a:lstStyle/>
                    <a:p>
                      <a:pPr algn="ctr"/>
                      <a:endParaRPr lang="en-US" sz="1600" dirty="0"/>
                    </a:p>
                  </a:txBody>
                  <a:tcPr marL="80989" marR="80989" marT="40494" marB="40494"/>
                </a:tc>
                <a:tc>
                  <a:txBody>
                    <a:bodyPr/>
                    <a:lstStyle/>
                    <a:p>
                      <a:pPr algn="ctr"/>
                      <a:endParaRPr lang="en-US" sz="1600" dirty="0"/>
                    </a:p>
                  </a:txBody>
                  <a:tcPr marL="80989" marR="80989" marT="40494" marB="40494"/>
                </a:tc>
                <a:tc>
                  <a:txBody>
                    <a:bodyPr/>
                    <a:lstStyle/>
                    <a:p>
                      <a:pPr algn="ctr"/>
                      <a:endParaRPr lang="en-US" sz="1600" dirty="0"/>
                    </a:p>
                  </a:txBody>
                  <a:tcPr marL="80989" marR="80989" marT="40494" marB="40494"/>
                </a:tc>
                <a:tc>
                  <a:txBody>
                    <a:bodyPr/>
                    <a:lstStyle/>
                    <a:p>
                      <a:pPr algn="ctr"/>
                      <a:endParaRPr lang="en-US" sz="1600" dirty="0"/>
                    </a:p>
                  </a:txBody>
                  <a:tcPr marL="80989" marR="80989" marT="40494" marB="40494"/>
                </a:tc>
                <a:tc>
                  <a:txBody>
                    <a:bodyPr/>
                    <a:lstStyle/>
                    <a:p>
                      <a:pPr algn="ctr"/>
                      <a:endParaRPr lang="en-US" sz="1600" dirty="0"/>
                    </a:p>
                  </a:txBody>
                  <a:tcPr marL="80989" marR="80989" marT="40494" marB="40494"/>
                </a:tc>
              </a:tr>
              <a:tr h="328457">
                <a:tc>
                  <a:txBody>
                    <a:bodyPr/>
                    <a:lstStyle/>
                    <a:p>
                      <a:pPr algn="ctr"/>
                      <a:r>
                        <a:rPr lang="en-US" sz="1600" dirty="0" smtClean="0"/>
                        <a:t>Mg</a:t>
                      </a:r>
                      <a:endParaRPr lang="en-US" sz="1600" dirty="0"/>
                    </a:p>
                  </a:txBody>
                  <a:tcPr marL="80989" marR="80989" marT="40494" marB="40494"/>
                </a:tc>
                <a:tc>
                  <a:txBody>
                    <a:bodyPr/>
                    <a:lstStyle/>
                    <a:p>
                      <a:pPr algn="ctr"/>
                      <a:r>
                        <a:rPr lang="en-US" sz="1600" dirty="0" smtClean="0"/>
                        <a:t>735</a:t>
                      </a:r>
                      <a:endParaRPr lang="en-US" sz="1600" dirty="0"/>
                    </a:p>
                  </a:txBody>
                  <a:tcPr marL="80989" marR="80989" marT="40494" marB="40494"/>
                </a:tc>
                <a:tc>
                  <a:txBody>
                    <a:bodyPr/>
                    <a:lstStyle/>
                    <a:p>
                      <a:pPr algn="ctr"/>
                      <a:r>
                        <a:rPr lang="en-US" sz="1600" dirty="0" smtClean="0"/>
                        <a:t>1445</a:t>
                      </a:r>
                      <a:endParaRPr lang="en-US" sz="1600" dirty="0"/>
                    </a:p>
                  </a:txBody>
                  <a:tcPr marL="80989" marR="80989" marT="40494" marB="40494"/>
                </a:tc>
                <a:tc>
                  <a:txBody>
                    <a:bodyPr/>
                    <a:lstStyle/>
                    <a:p>
                      <a:pPr algn="ctr"/>
                      <a:r>
                        <a:rPr lang="en-US" sz="1600" dirty="0" smtClean="0"/>
                        <a:t>7730</a:t>
                      </a:r>
                      <a:endParaRPr lang="en-US" sz="1600" dirty="0"/>
                    </a:p>
                  </a:txBody>
                  <a:tcPr marL="80989" marR="80989" marT="40494" marB="40494"/>
                </a:tc>
                <a:tc>
                  <a:txBody>
                    <a:bodyPr/>
                    <a:lstStyle/>
                    <a:p>
                      <a:pPr algn="ctr"/>
                      <a:endParaRPr lang="en-US" sz="1600"/>
                    </a:p>
                  </a:txBody>
                  <a:tcPr marL="80989" marR="80989" marT="40494" marB="40494"/>
                </a:tc>
                <a:tc>
                  <a:txBody>
                    <a:bodyPr/>
                    <a:lstStyle/>
                    <a:p>
                      <a:pPr algn="ctr"/>
                      <a:endParaRPr lang="en-US" sz="1600"/>
                    </a:p>
                  </a:txBody>
                  <a:tcPr marL="80989" marR="80989" marT="40494" marB="40494"/>
                </a:tc>
                <a:tc>
                  <a:txBody>
                    <a:bodyPr/>
                    <a:lstStyle/>
                    <a:p>
                      <a:pPr algn="ctr"/>
                      <a:endParaRPr lang="en-US" sz="1600"/>
                    </a:p>
                  </a:txBody>
                  <a:tcPr marL="80989" marR="80989" marT="40494" marB="40494"/>
                </a:tc>
                <a:tc>
                  <a:txBody>
                    <a:bodyPr/>
                    <a:lstStyle/>
                    <a:p>
                      <a:pPr algn="ctr"/>
                      <a:endParaRPr lang="en-US" sz="1600"/>
                    </a:p>
                  </a:txBody>
                  <a:tcPr marL="80989" marR="80989" marT="40494" marB="40494"/>
                </a:tc>
              </a:tr>
              <a:tr h="328457">
                <a:tc>
                  <a:txBody>
                    <a:bodyPr/>
                    <a:lstStyle/>
                    <a:p>
                      <a:pPr algn="ctr"/>
                      <a:r>
                        <a:rPr lang="en-US" sz="1600" dirty="0" smtClean="0"/>
                        <a:t>Al</a:t>
                      </a:r>
                      <a:endParaRPr lang="en-US" sz="1600" dirty="0"/>
                    </a:p>
                  </a:txBody>
                  <a:tcPr marL="80989" marR="80989" marT="40494" marB="40494"/>
                </a:tc>
                <a:tc>
                  <a:txBody>
                    <a:bodyPr/>
                    <a:lstStyle/>
                    <a:p>
                      <a:pPr algn="ctr"/>
                      <a:r>
                        <a:rPr lang="en-US" sz="1600" dirty="0" smtClean="0"/>
                        <a:t>580</a:t>
                      </a:r>
                      <a:endParaRPr lang="en-US" sz="1600" dirty="0"/>
                    </a:p>
                  </a:txBody>
                  <a:tcPr marL="80989" marR="80989" marT="40494" marB="40494"/>
                </a:tc>
                <a:tc>
                  <a:txBody>
                    <a:bodyPr/>
                    <a:lstStyle/>
                    <a:p>
                      <a:pPr algn="ctr"/>
                      <a:r>
                        <a:rPr lang="en-US" sz="1600" dirty="0" smtClean="0"/>
                        <a:t>1815</a:t>
                      </a:r>
                      <a:endParaRPr lang="en-US" sz="1600" dirty="0"/>
                    </a:p>
                  </a:txBody>
                  <a:tcPr marL="80989" marR="80989" marT="40494" marB="40494"/>
                </a:tc>
                <a:tc>
                  <a:txBody>
                    <a:bodyPr/>
                    <a:lstStyle/>
                    <a:p>
                      <a:pPr algn="ctr"/>
                      <a:r>
                        <a:rPr lang="en-US" sz="1600" dirty="0" smtClean="0"/>
                        <a:t>2740</a:t>
                      </a:r>
                      <a:endParaRPr lang="en-US" sz="1600" dirty="0"/>
                    </a:p>
                  </a:txBody>
                  <a:tcPr marL="80989" marR="80989" marT="40494" marB="40494"/>
                </a:tc>
                <a:tc>
                  <a:txBody>
                    <a:bodyPr/>
                    <a:lstStyle/>
                    <a:p>
                      <a:pPr algn="ctr"/>
                      <a:r>
                        <a:rPr lang="en-US" sz="1600" dirty="0" smtClean="0"/>
                        <a:t>11,600</a:t>
                      </a:r>
                      <a:endParaRPr lang="en-US" sz="1600" dirty="0"/>
                    </a:p>
                  </a:txBody>
                  <a:tcPr marL="80989" marR="80989" marT="40494" marB="40494"/>
                </a:tc>
                <a:tc>
                  <a:txBody>
                    <a:bodyPr/>
                    <a:lstStyle/>
                    <a:p>
                      <a:pPr algn="ctr"/>
                      <a:endParaRPr lang="en-US" sz="1600"/>
                    </a:p>
                  </a:txBody>
                  <a:tcPr marL="80989" marR="80989" marT="40494" marB="40494"/>
                </a:tc>
                <a:tc>
                  <a:txBody>
                    <a:bodyPr/>
                    <a:lstStyle/>
                    <a:p>
                      <a:pPr algn="ctr"/>
                      <a:endParaRPr lang="en-US" sz="1600"/>
                    </a:p>
                  </a:txBody>
                  <a:tcPr marL="80989" marR="80989" marT="40494" marB="40494"/>
                </a:tc>
                <a:tc>
                  <a:txBody>
                    <a:bodyPr/>
                    <a:lstStyle/>
                    <a:p>
                      <a:pPr algn="ctr"/>
                      <a:endParaRPr lang="en-US" sz="1600" dirty="0"/>
                    </a:p>
                  </a:txBody>
                  <a:tcPr marL="80989" marR="80989" marT="40494" marB="40494"/>
                </a:tc>
              </a:tr>
              <a:tr h="328457">
                <a:tc>
                  <a:txBody>
                    <a:bodyPr/>
                    <a:lstStyle/>
                    <a:p>
                      <a:pPr algn="ctr"/>
                      <a:r>
                        <a:rPr lang="en-US" sz="1600" dirty="0" smtClean="0"/>
                        <a:t>Si</a:t>
                      </a:r>
                      <a:endParaRPr lang="en-US" sz="1600" dirty="0"/>
                    </a:p>
                  </a:txBody>
                  <a:tcPr marL="80989" marR="80989" marT="40494" marB="40494"/>
                </a:tc>
                <a:tc>
                  <a:txBody>
                    <a:bodyPr/>
                    <a:lstStyle/>
                    <a:p>
                      <a:pPr algn="ctr"/>
                      <a:r>
                        <a:rPr lang="en-US" sz="1600" dirty="0" smtClean="0"/>
                        <a:t>780</a:t>
                      </a:r>
                      <a:endParaRPr lang="en-US" sz="1600" dirty="0"/>
                    </a:p>
                  </a:txBody>
                  <a:tcPr marL="80989" marR="80989" marT="40494" marB="40494"/>
                </a:tc>
                <a:tc>
                  <a:txBody>
                    <a:bodyPr/>
                    <a:lstStyle/>
                    <a:p>
                      <a:pPr algn="ctr"/>
                      <a:r>
                        <a:rPr lang="en-US" sz="1600" dirty="0" smtClean="0"/>
                        <a:t>1575</a:t>
                      </a:r>
                      <a:endParaRPr lang="en-US" sz="1600" dirty="0"/>
                    </a:p>
                  </a:txBody>
                  <a:tcPr marL="80989" marR="80989" marT="40494" marB="40494"/>
                </a:tc>
                <a:tc>
                  <a:txBody>
                    <a:bodyPr/>
                    <a:lstStyle/>
                    <a:p>
                      <a:pPr algn="ctr"/>
                      <a:r>
                        <a:rPr lang="en-US" sz="1600" dirty="0" smtClean="0"/>
                        <a:t>3220</a:t>
                      </a:r>
                      <a:endParaRPr lang="en-US" sz="1600" dirty="0"/>
                    </a:p>
                  </a:txBody>
                  <a:tcPr marL="80989" marR="80989" marT="40494" marB="40494"/>
                </a:tc>
                <a:tc>
                  <a:txBody>
                    <a:bodyPr/>
                    <a:lstStyle/>
                    <a:p>
                      <a:pPr algn="ctr"/>
                      <a:r>
                        <a:rPr lang="en-US" sz="1600" dirty="0" smtClean="0"/>
                        <a:t>4350</a:t>
                      </a:r>
                      <a:endParaRPr lang="en-US" sz="1600" dirty="0"/>
                    </a:p>
                  </a:txBody>
                  <a:tcPr marL="80989" marR="80989" marT="40494" marB="40494"/>
                </a:tc>
                <a:tc>
                  <a:txBody>
                    <a:bodyPr/>
                    <a:lstStyle/>
                    <a:p>
                      <a:pPr algn="ctr"/>
                      <a:r>
                        <a:rPr lang="en-US" sz="1600" dirty="0" smtClean="0"/>
                        <a:t>16,100</a:t>
                      </a:r>
                      <a:endParaRPr lang="en-US" sz="1600" dirty="0"/>
                    </a:p>
                  </a:txBody>
                  <a:tcPr marL="80989" marR="80989" marT="40494" marB="40494"/>
                </a:tc>
                <a:tc>
                  <a:txBody>
                    <a:bodyPr/>
                    <a:lstStyle/>
                    <a:p>
                      <a:pPr algn="ctr"/>
                      <a:endParaRPr lang="en-US" sz="1600"/>
                    </a:p>
                  </a:txBody>
                  <a:tcPr marL="80989" marR="80989" marT="40494" marB="40494"/>
                </a:tc>
                <a:tc>
                  <a:txBody>
                    <a:bodyPr/>
                    <a:lstStyle/>
                    <a:p>
                      <a:pPr algn="ctr"/>
                      <a:endParaRPr lang="en-US" sz="1600" dirty="0"/>
                    </a:p>
                  </a:txBody>
                  <a:tcPr marL="80989" marR="80989" marT="40494" marB="40494"/>
                </a:tc>
              </a:tr>
              <a:tr h="328457">
                <a:tc>
                  <a:txBody>
                    <a:bodyPr/>
                    <a:lstStyle/>
                    <a:p>
                      <a:pPr algn="ctr"/>
                      <a:r>
                        <a:rPr lang="en-US" sz="1600" dirty="0" smtClean="0"/>
                        <a:t>P</a:t>
                      </a:r>
                      <a:endParaRPr lang="en-US" sz="1600" dirty="0"/>
                    </a:p>
                  </a:txBody>
                  <a:tcPr marL="80989" marR="80989" marT="40494" marB="40494"/>
                </a:tc>
                <a:tc>
                  <a:txBody>
                    <a:bodyPr/>
                    <a:lstStyle/>
                    <a:p>
                      <a:pPr algn="ctr"/>
                      <a:r>
                        <a:rPr lang="en-US" sz="1600" dirty="0" smtClean="0"/>
                        <a:t>1060</a:t>
                      </a:r>
                      <a:endParaRPr lang="en-US" sz="1600" dirty="0"/>
                    </a:p>
                  </a:txBody>
                  <a:tcPr marL="80989" marR="80989" marT="40494" marB="40494"/>
                </a:tc>
                <a:tc>
                  <a:txBody>
                    <a:bodyPr/>
                    <a:lstStyle/>
                    <a:p>
                      <a:pPr algn="ctr"/>
                      <a:r>
                        <a:rPr lang="en-US" sz="1600" dirty="0" smtClean="0"/>
                        <a:t>1890</a:t>
                      </a:r>
                      <a:endParaRPr lang="en-US" sz="1600" dirty="0"/>
                    </a:p>
                  </a:txBody>
                  <a:tcPr marL="80989" marR="80989" marT="40494" marB="40494"/>
                </a:tc>
                <a:tc>
                  <a:txBody>
                    <a:bodyPr/>
                    <a:lstStyle/>
                    <a:p>
                      <a:pPr algn="ctr"/>
                      <a:r>
                        <a:rPr lang="en-US" sz="1600" dirty="0" smtClean="0"/>
                        <a:t>2905</a:t>
                      </a:r>
                      <a:endParaRPr lang="en-US" sz="1600" dirty="0"/>
                    </a:p>
                  </a:txBody>
                  <a:tcPr marL="80989" marR="80989" marT="40494" marB="40494"/>
                </a:tc>
                <a:tc>
                  <a:txBody>
                    <a:bodyPr/>
                    <a:lstStyle/>
                    <a:p>
                      <a:pPr algn="ctr"/>
                      <a:r>
                        <a:rPr lang="en-US" sz="1600" dirty="0" smtClean="0"/>
                        <a:t>4950</a:t>
                      </a:r>
                      <a:endParaRPr lang="en-US" sz="1600" dirty="0"/>
                    </a:p>
                  </a:txBody>
                  <a:tcPr marL="80989" marR="80989" marT="40494" marB="40494"/>
                </a:tc>
                <a:tc>
                  <a:txBody>
                    <a:bodyPr/>
                    <a:lstStyle/>
                    <a:p>
                      <a:pPr algn="ctr"/>
                      <a:r>
                        <a:rPr lang="en-US" sz="1600" dirty="0" smtClean="0"/>
                        <a:t>6270</a:t>
                      </a:r>
                      <a:endParaRPr lang="en-US" sz="1600" dirty="0"/>
                    </a:p>
                  </a:txBody>
                  <a:tcPr marL="80989" marR="80989" marT="40494" marB="40494"/>
                </a:tc>
                <a:tc>
                  <a:txBody>
                    <a:bodyPr/>
                    <a:lstStyle/>
                    <a:p>
                      <a:pPr algn="ctr"/>
                      <a:r>
                        <a:rPr lang="en-US" sz="1600" dirty="0" smtClean="0"/>
                        <a:t>21,200</a:t>
                      </a:r>
                      <a:endParaRPr lang="en-US" sz="1600" dirty="0"/>
                    </a:p>
                  </a:txBody>
                  <a:tcPr marL="80989" marR="80989" marT="40494" marB="40494"/>
                </a:tc>
                <a:tc>
                  <a:txBody>
                    <a:bodyPr/>
                    <a:lstStyle/>
                    <a:p>
                      <a:pPr algn="ctr"/>
                      <a:endParaRPr lang="en-US" sz="1600" dirty="0"/>
                    </a:p>
                  </a:txBody>
                  <a:tcPr marL="80989" marR="80989" marT="40494" marB="40494"/>
                </a:tc>
              </a:tr>
              <a:tr h="328457">
                <a:tc>
                  <a:txBody>
                    <a:bodyPr/>
                    <a:lstStyle/>
                    <a:p>
                      <a:pPr algn="ctr"/>
                      <a:r>
                        <a:rPr lang="en-US" sz="1600" dirty="0" smtClean="0"/>
                        <a:t>S</a:t>
                      </a:r>
                      <a:endParaRPr lang="en-US" sz="1600" dirty="0"/>
                    </a:p>
                  </a:txBody>
                  <a:tcPr marL="80989" marR="80989" marT="40494" marB="40494"/>
                </a:tc>
                <a:tc>
                  <a:txBody>
                    <a:bodyPr/>
                    <a:lstStyle/>
                    <a:p>
                      <a:pPr algn="ctr"/>
                      <a:r>
                        <a:rPr lang="en-US" sz="1600" dirty="0" smtClean="0"/>
                        <a:t>1005</a:t>
                      </a:r>
                      <a:endParaRPr lang="en-US" sz="1600" dirty="0"/>
                    </a:p>
                  </a:txBody>
                  <a:tcPr marL="80989" marR="80989" marT="40494" marB="40494"/>
                </a:tc>
                <a:tc>
                  <a:txBody>
                    <a:bodyPr/>
                    <a:lstStyle/>
                    <a:p>
                      <a:pPr algn="ctr"/>
                      <a:r>
                        <a:rPr lang="en-US" sz="1600" dirty="0" smtClean="0"/>
                        <a:t>2260</a:t>
                      </a:r>
                      <a:endParaRPr lang="en-US" sz="1600" dirty="0"/>
                    </a:p>
                  </a:txBody>
                  <a:tcPr marL="80989" marR="80989" marT="40494" marB="40494"/>
                </a:tc>
                <a:tc>
                  <a:txBody>
                    <a:bodyPr/>
                    <a:lstStyle/>
                    <a:p>
                      <a:pPr algn="ctr"/>
                      <a:r>
                        <a:rPr lang="en-US" sz="1600" dirty="0" smtClean="0"/>
                        <a:t>3375</a:t>
                      </a:r>
                      <a:endParaRPr lang="en-US" sz="1600" dirty="0"/>
                    </a:p>
                  </a:txBody>
                  <a:tcPr marL="80989" marR="80989" marT="40494" marB="40494"/>
                </a:tc>
                <a:tc>
                  <a:txBody>
                    <a:bodyPr/>
                    <a:lstStyle/>
                    <a:p>
                      <a:pPr algn="ctr"/>
                      <a:r>
                        <a:rPr lang="en-US" sz="1600" dirty="0" smtClean="0"/>
                        <a:t>4565</a:t>
                      </a:r>
                      <a:endParaRPr lang="en-US" sz="1600" dirty="0"/>
                    </a:p>
                  </a:txBody>
                  <a:tcPr marL="80989" marR="80989" marT="40494" marB="40494"/>
                </a:tc>
                <a:tc>
                  <a:txBody>
                    <a:bodyPr/>
                    <a:lstStyle/>
                    <a:p>
                      <a:pPr algn="ctr"/>
                      <a:r>
                        <a:rPr lang="en-US" sz="1600" dirty="0" smtClean="0"/>
                        <a:t>6950</a:t>
                      </a:r>
                      <a:endParaRPr lang="en-US" sz="1600" dirty="0"/>
                    </a:p>
                  </a:txBody>
                  <a:tcPr marL="80989" marR="80989" marT="40494" marB="40494"/>
                </a:tc>
                <a:tc>
                  <a:txBody>
                    <a:bodyPr/>
                    <a:lstStyle/>
                    <a:p>
                      <a:pPr algn="ctr"/>
                      <a:r>
                        <a:rPr lang="en-US" sz="1600" dirty="0" smtClean="0"/>
                        <a:t>8490</a:t>
                      </a:r>
                      <a:endParaRPr lang="en-US" sz="1600" dirty="0"/>
                    </a:p>
                  </a:txBody>
                  <a:tcPr marL="80989" marR="80989" marT="40494" marB="40494"/>
                </a:tc>
                <a:tc>
                  <a:txBody>
                    <a:bodyPr/>
                    <a:lstStyle/>
                    <a:p>
                      <a:pPr algn="ctr"/>
                      <a:r>
                        <a:rPr lang="en-US" sz="1600" dirty="0" smtClean="0"/>
                        <a:t>27,000</a:t>
                      </a:r>
                      <a:endParaRPr lang="en-US" sz="1600" dirty="0"/>
                    </a:p>
                  </a:txBody>
                  <a:tcPr marL="80989" marR="80989" marT="40494" marB="40494"/>
                </a:tc>
              </a:tr>
              <a:tr h="328457">
                <a:tc>
                  <a:txBody>
                    <a:bodyPr/>
                    <a:lstStyle/>
                    <a:p>
                      <a:pPr algn="ctr"/>
                      <a:r>
                        <a:rPr lang="en-US" sz="1600" dirty="0" err="1" smtClean="0"/>
                        <a:t>Cl</a:t>
                      </a:r>
                      <a:endParaRPr lang="en-US" sz="1600" dirty="0"/>
                    </a:p>
                  </a:txBody>
                  <a:tcPr marL="80989" marR="80989" marT="40494" marB="40494"/>
                </a:tc>
                <a:tc>
                  <a:txBody>
                    <a:bodyPr/>
                    <a:lstStyle/>
                    <a:p>
                      <a:pPr algn="ctr"/>
                      <a:r>
                        <a:rPr lang="en-US" sz="1600" dirty="0" smtClean="0"/>
                        <a:t>1255</a:t>
                      </a:r>
                      <a:endParaRPr lang="en-US" sz="1600" dirty="0"/>
                    </a:p>
                  </a:txBody>
                  <a:tcPr marL="80989" marR="80989" marT="40494" marB="40494"/>
                </a:tc>
                <a:tc>
                  <a:txBody>
                    <a:bodyPr/>
                    <a:lstStyle/>
                    <a:p>
                      <a:pPr algn="ctr"/>
                      <a:r>
                        <a:rPr lang="en-US" sz="1600" dirty="0" smtClean="0"/>
                        <a:t>2295</a:t>
                      </a:r>
                      <a:endParaRPr lang="en-US" sz="1600" dirty="0"/>
                    </a:p>
                  </a:txBody>
                  <a:tcPr marL="80989" marR="80989" marT="40494" marB="40494"/>
                </a:tc>
                <a:tc>
                  <a:txBody>
                    <a:bodyPr/>
                    <a:lstStyle/>
                    <a:p>
                      <a:pPr algn="ctr"/>
                      <a:r>
                        <a:rPr lang="en-US" sz="1600" dirty="0" smtClean="0"/>
                        <a:t>3850</a:t>
                      </a:r>
                      <a:endParaRPr lang="en-US" sz="1600" dirty="0"/>
                    </a:p>
                  </a:txBody>
                  <a:tcPr marL="80989" marR="80989" marT="40494" marB="40494"/>
                </a:tc>
                <a:tc>
                  <a:txBody>
                    <a:bodyPr/>
                    <a:lstStyle/>
                    <a:p>
                      <a:pPr algn="ctr"/>
                      <a:r>
                        <a:rPr lang="en-US" sz="1600" dirty="0" smtClean="0"/>
                        <a:t>5160</a:t>
                      </a:r>
                      <a:endParaRPr lang="en-US" sz="1600" dirty="0"/>
                    </a:p>
                  </a:txBody>
                  <a:tcPr marL="80989" marR="80989" marT="40494" marB="40494"/>
                </a:tc>
                <a:tc>
                  <a:txBody>
                    <a:bodyPr/>
                    <a:lstStyle/>
                    <a:p>
                      <a:pPr algn="ctr"/>
                      <a:r>
                        <a:rPr lang="en-US" sz="1600" dirty="0" smtClean="0"/>
                        <a:t>6560</a:t>
                      </a:r>
                      <a:endParaRPr lang="en-US" sz="1600" dirty="0"/>
                    </a:p>
                  </a:txBody>
                  <a:tcPr marL="80989" marR="80989" marT="40494" marB="40494"/>
                </a:tc>
                <a:tc>
                  <a:txBody>
                    <a:bodyPr/>
                    <a:lstStyle/>
                    <a:p>
                      <a:pPr algn="ctr"/>
                      <a:r>
                        <a:rPr lang="en-US" sz="1600" dirty="0" smtClean="0"/>
                        <a:t>9360</a:t>
                      </a:r>
                      <a:endParaRPr lang="en-US" sz="1600" dirty="0"/>
                    </a:p>
                  </a:txBody>
                  <a:tcPr marL="80989" marR="80989" marT="40494" marB="40494"/>
                </a:tc>
                <a:tc>
                  <a:txBody>
                    <a:bodyPr/>
                    <a:lstStyle/>
                    <a:p>
                      <a:pPr algn="ctr"/>
                      <a:r>
                        <a:rPr lang="en-US" sz="1600" dirty="0" smtClean="0"/>
                        <a:t>11,000</a:t>
                      </a:r>
                      <a:endParaRPr lang="en-US" sz="1600" dirty="0"/>
                    </a:p>
                  </a:txBody>
                  <a:tcPr marL="80989" marR="80989" marT="40494" marB="40494"/>
                </a:tc>
              </a:tr>
              <a:tr h="328457">
                <a:tc>
                  <a:txBody>
                    <a:bodyPr/>
                    <a:lstStyle/>
                    <a:p>
                      <a:pPr algn="ctr"/>
                      <a:r>
                        <a:rPr lang="en-US" sz="1600" dirty="0" err="1" smtClean="0"/>
                        <a:t>Ar</a:t>
                      </a:r>
                      <a:endParaRPr lang="en-US" sz="1600" dirty="0"/>
                    </a:p>
                  </a:txBody>
                  <a:tcPr marL="80989" marR="80989" marT="40494" marB="40494"/>
                </a:tc>
                <a:tc>
                  <a:txBody>
                    <a:bodyPr/>
                    <a:lstStyle/>
                    <a:p>
                      <a:pPr algn="ctr"/>
                      <a:r>
                        <a:rPr lang="en-US" sz="1600" dirty="0" smtClean="0"/>
                        <a:t>1527</a:t>
                      </a:r>
                      <a:endParaRPr lang="en-US" sz="1600" dirty="0"/>
                    </a:p>
                  </a:txBody>
                  <a:tcPr marL="80989" marR="80989" marT="40494" marB="40494"/>
                </a:tc>
                <a:tc>
                  <a:txBody>
                    <a:bodyPr/>
                    <a:lstStyle/>
                    <a:p>
                      <a:pPr algn="ctr"/>
                      <a:r>
                        <a:rPr lang="en-US" sz="1600" dirty="0" smtClean="0"/>
                        <a:t>2665</a:t>
                      </a:r>
                      <a:endParaRPr lang="en-US" sz="1600" dirty="0"/>
                    </a:p>
                  </a:txBody>
                  <a:tcPr marL="80989" marR="80989" marT="40494" marB="40494"/>
                </a:tc>
                <a:tc>
                  <a:txBody>
                    <a:bodyPr/>
                    <a:lstStyle/>
                    <a:p>
                      <a:pPr algn="ctr"/>
                      <a:r>
                        <a:rPr lang="en-US" sz="1600" dirty="0" smtClean="0"/>
                        <a:t>3945</a:t>
                      </a:r>
                      <a:endParaRPr lang="en-US" sz="1600" dirty="0"/>
                    </a:p>
                  </a:txBody>
                  <a:tcPr marL="80989" marR="80989" marT="40494" marB="40494"/>
                </a:tc>
                <a:tc>
                  <a:txBody>
                    <a:bodyPr/>
                    <a:lstStyle/>
                    <a:p>
                      <a:pPr algn="ctr"/>
                      <a:r>
                        <a:rPr lang="en-US" sz="1600" dirty="0" smtClean="0"/>
                        <a:t>5770</a:t>
                      </a:r>
                      <a:endParaRPr lang="en-US" sz="1600" dirty="0"/>
                    </a:p>
                  </a:txBody>
                  <a:tcPr marL="80989" marR="80989" marT="40494" marB="40494"/>
                </a:tc>
                <a:tc>
                  <a:txBody>
                    <a:bodyPr/>
                    <a:lstStyle/>
                    <a:p>
                      <a:pPr algn="ctr"/>
                      <a:r>
                        <a:rPr lang="en-US" sz="1600" dirty="0" smtClean="0"/>
                        <a:t>7230</a:t>
                      </a:r>
                      <a:endParaRPr lang="en-US" sz="1600" dirty="0"/>
                    </a:p>
                  </a:txBody>
                  <a:tcPr marL="80989" marR="80989" marT="40494" marB="40494"/>
                </a:tc>
                <a:tc>
                  <a:txBody>
                    <a:bodyPr/>
                    <a:lstStyle/>
                    <a:p>
                      <a:pPr algn="ctr"/>
                      <a:r>
                        <a:rPr lang="en-US" sz="1600" dirty="0" smtClean="0"/>
                        <a:t>8780</a:t>
                      </a:r>
                      <a:endParaRPr lang="en-US" sz="1600" dirty="0"/>
                    </a:p>
                  </a:txBody>
                  <a:tcPr marL="80989" marR="80989" marT="40494" marB="40494"/>
                </a:tc>
                <a:tc>
                  <a:txBody>
                    <a:bodyPr/>
                    <a:lstStyle/>
                    <a:p>
                      <a:pPr algn="ctr"/>
                      <a:r>
                        <a:rPr lang="en-US" sz="1600" dirty="0" smtClean="0"/>
                        <a:t>12,000</a:t>
                      </a:r>
                      <a:endParaRPr lang="en-US" sz="1600" dirty="0"/>
                    </a:p>
                  </a:txBody>
                  <a:tcPr marL="80989" marR="80989" marT="40494" marB="40494"/>
                </a:tc>
              </a:tr>
            </a:tbl>
          </a:graphicData>
        </a:graphic>
      </p:graphicFrame>
      <p:grpSp>
        <p:nvGrpSpPr>
          <p:cNvPr id="3" name="Group 2"/>
          <p:cNvGrpSpPr/>
          <p:nvPr/>
        </p:nvGrpSpPr>
        <p:grpSpPr>
          <a:xfrm>
            <a:off x="996286" y="722372"/>
            <a:ext cx="7175311" cy="2956783"/>
            <a:chOff x="766345" y="1030686"/>
            <a:chExt cx="7776338" cy="3396857"/>
          </a:xfrm>
        </p:grpSpPr>
        <p:cxnSp>
          <p:nvCxnSpPr>
            <p:cNvPr id="4" name="Straight Connector 3"/>
            <p:cNvCxnSpPr>
              <a:stCxn id="25" idx="2"/>
              <a:endCxn id="23" idx="0"/>
            </p:cNvCxnSpPr>
            <p:nvPr/>
          </p:nvCxnSpPr>
          <p:spPr>
            <a:xfrm flipH="1" flipV="1">
              <a:off x="1635836" y="3424711"/>
              <a:ext cx="2798374" cy="19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27" idx="2"/>
              <a:endCxn id="26" idx="0"/>
            </p:cNvCxnSpPr>
            <p:nvPr/>
          </p:nvCxnSpPr>
          <p:spPr>
            <a:xfrm flipH="1" flipV="1">
              <a:off x="4949316" y="3435761"/>
              <a:ext cx="2288149" cy="20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25" idx="0"/>
              <a:endCxn id="26" idx="2"/>
            </p:cNvCxnSpPr>
            <p:nvPr/>
          </p:nvCxnSpPr>
          <p:spPr>
            <a:xfrm flipV="1">
              <a:off x="4548510" y="3426006"/>
              <a:ext cx="237584" cy="41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custDataLst>
                <p:tags r:id="rId4"/>
              </p:custDataLst>
            </p:nvPr>
          </p:nvSpPr>
          <p:spPr>
            <a:xfrm>
              <a:off x="2097297" y="4038600"/>
              <a:ext cx="5130427" cy="388943"/>
            </a:xfrm>
            <a:prstGeom prst="rect">
              <a:avLst/>
            </a:prstGeom>
            <a:noFill/>
          </p:spPr>
          <p:txBody>
            <a:bodyPr wrap="square" rtlCol="0">
              <a:spAutoFit/>
            </a:bodyPr>
            <a:lstStyle/>
            <a:p>
              <a:pPr algn="ctr"/>
              <a:r>
                <a:rPr lang="en-US" sz="1600" dirty="0" smtClean="0"/>
                <a:t>Binding Energy (MJ/</a:t>
              </a:r>
              <a:r>
                <a:rPr lang="en-US" sz="1600" dirty="0" err="1" smtClean="0"/>
                <a:t>mol</a:t>
              </a:r>
              <a:r>
                <a:rPr lang="en-US" sz="1600" dirty="0" smtClean="0"/>
                <a:t>)</a:t>
              </a:r>
              <a:endParaRPr lang="en-US" sz="1600" dirty="0"/>
            </a:p>
          </p:txBody>
        </p:sp>
        <p:sp>
          <p:nvSpPr>
            <p:cNvPr id="8" name="Rectangle 7"/>
            <p:cNvSpPr/>
            <p:nvPr>
              <p:custDataLst>
                <p:tags r:id="rId5"/>
              </p:custDataLst>
            </p:nvPr>
          </p:nvSpPr>
          <p:spPr>
            <a:xfrm>
              <a:off x="1105752" y="1304925"/>
              <a:ext cx="7353300" cy="259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extBox 8"/>
            <p:cNvSpPr txBox="1"/>
            <p:nvPr>
              <p:custDataLst>
                <p:tags r:id="rId6"/>
              </p:custDataLst>
            </p:nvPr>
          </p:nvSpPr>
          <p:spPr>
            <a:xfrm>
              <a:off x="1020417" y="3848104"/>
              <a:ext cx="7522266" cy="353585"/>
            </a:xfrm>
            <a:prstGeom prst="rect">
              <a:avLst/>
            </a:prstGeom>
            <a:noFill/>
          </p:spPr>
          <p:txBody>
            <a:bodyPr wrap="square" rtlCol="0">
              <a:spAutoFit/>
            </a:bodyPr>
            <a:lstStyle/>
            <a:p>
              <a:pPr>
                <a:tabLst>
                  <a:tab pos="690563" algn="l"/>
                  <a:tab pos="1371600" algn="l"/>
                  <a:tab pos="2062163" algn="l"/>
                  <a:tab pos="2743200" algn="l"/>
                  <a:tab pos="3433763" algn="l"/>
                  <a:tab pos="4114800" algn="l"/>
                  <a:tab pos="4805363" algn="l"/>
                  <a:tab pos="5486400" algn="l"/>
                  <a:tab pos="6176963" algn="l"/>
                  <a:tab pos="6400800" algn="l"/>
                </a:tabLst>
              </a:pPr>
              <a:r>
                <a:rPr lang="en-US" sz="1400" dirty="0" smtClean="0">
                  <a:solidFill>
                    <a:srgbClr val="FF00FF"/>
                  </a:solidFill>
                </a:rPr>
                <a:t>	</a:t>
              </a:r>
              <a:r>
                <a:rPr lang="en-US" sz="1400" dirty="0" smtClean="0"/>
                <a:t>100</a:t>
              </a:r>
              <a:r>
                <a:rPr lang="en-US" sz="1400" dirty="0" smtClean="0">
                  <a:solidFill>
                    <a:srgbClr val="FF00FF"/>
                  </a:solidFill>
                </a:rPr>
                <a:t>				</a:t>
              </a:r>
              <a:r>
                <a:rPr lang="en-US" sz="1400" dirty="0" smtClean="0"/>
                <a:t>10</a:t>
              </a:r>
              <a:r>
                <a:rPr lang="en-US" sz="1400" dirty="0" smtClean="0">
                  <a:solidFill>
                    <a:srgbClr val="FF00FF"/>
                  </a:solidFill>
                </a:rPr>
                <a:t>				</a:t>
              </a:r>
              <a:r>
                <a:rPr lang="en-US" sz="1400" dirty="0" smtClean="0"/>
                <a:t>1</a:t>
              </a:r>
              <a:r>
                <a:rPr lang="en-US" sz="1400" dirty="0" smtClean="0">
                  <a:solidFill>
                    <a:srgbClr val="FF00FF"/>
                  </a:solidFill>
                </a:rPr>
                <a:t>	</a:t>
              </a:r>
              <a:endParaRPr lang="en-US" sz="1400" dirty="0">
                <a:solidFill>
                  <a:srgbClr val="FF00FF"/>
                </a:solidFill>
              </a:endParaRPr>
            </a:p>
          </p:txBody>
        </p:sp>
        <p:sp>
          <p:nvSpPr>
            <p:cNvPr id="10" name="TextBox 9"/>
            <p:cNvSpPr txBox="1"/>
            <p:nvPr>
              <p:custDataLst>
                <p:tags r:id="rId7"/>
              </p:custDataLst>
            </p:nvPr>
          </p:nvSpPr>
          <p:spPr>
            <a:xfrm>
              <a:off x="1187007" y="2633246"/>
              <a:ext cx="769420" cy="353585"/>
            </a:xfrm>
            <a:prstGeom prst="rect">
              <a:avLst/>
            </a:prstGeom>
            <a:noFill/>
          </p:spPr>
          <p:txBody>
            <a:bodyPr wrap="square" rtlCol="0">
              <a:spAutoFit/>
            </a:bodyPr>
            <a:lstStyle/>
            <a:p>
              <a:pPr algn="ctr"/>
              <a:r>
                <a:rPr lang="en-US" sz="1400" dirty="0" smtClean="0"/>
                <a:t>151</a:t>
              </a:r>
              <a:endParaRPr lang="en-US" sz="1400" dirty="0"/>
            </a:p>
          </p:txBody>
        </p:sp>
        <p:sp>
          <p:nvSpPr>
            <p:cNvPr id="11" name="TextBox 10"/>
            <p:cNvSpPr txBox="1"/>
            <p:nvPr>
              <p:custDataLst>
                <p:tags r:id="rId8"/>
              </p:custDataLst>
            </p:nvPr>
          </p:nvSpPr>
          <p:spPr>
            <a:xfrm>
              <a:off x="6915560" y="2633246"/>
              <a:ext cx="769420" cy="353585"/>
            </a:xfrm>
            <a:prstGeom prst="rect">
              <a:avLst/>
            </a:prstGeom>
            <a:noFill/>
          </p:spPr>
          <p:txBody>
            <a:bodyPr wrap="square" rtlCol="0">
              <a:spAutoFit/>
            </a:bodyPr>
            <a:lstStyle/>
            <a:p>
              <a:pPr algn="ctr"/>
              <a:r>
                <a:rPr lang="en-US" sz="1400" dirty="0" smtClean="0"/>
                <a:t>1.09</a:t>
              </a:r>
              <a:endParaRPr lang="en-US" sz="1400" dirty="0"/>
            </a:p>
          </p:txBody>
        </p:sp>
        <p:grpSp>
          <p:nvGrpSpPr>
            <p:cNvPr id="12" name="Group 11"/>
            <p:cNvGrpSpPr/>
            <p:nvPr/>
          </p:nvGrpSpPr>
          <p:grpSpPr>
            <a:xfrm>
              <a:off x="1306675" y="1888123"/>
              <a:ext cx="530936" cy="1828800"/>
              <a:chOff x="497384" y="1295400"/>
              <a:chExt cx="530936" cy="1828800"/>
            </a:xfrm>
          </p:grpSpPr>
          <p:sp>
            <p:nvSpPr>
              <p:cNvPr id="45" name="TextBox 44"/>
              <p:cNvSpPr txBox="1"/>
              <p:nvPr>
                <p:custDataLst>
                  <p:tags r:id="rId26"/>
                </p:custDataLst>
              </p:nvPr>
            </p:nvSpPr>
            <p:spPr>
              <a:xfrm>
                <a:off x="497384" y="1515625"/>
                <a:ext cx="530936" cy="388943"/>
              </a:xfrm>
              <a:prstGeom prst="rect">
                <a:avLst/>
              </a:prstGeom>
              <a:noFill/>
            </p:spPr>
            <p:txBody>
              <a:bodyPr wrap="square" rtlCol="0">
                <a:spAutoFit/>
              </a:bodyPr>
              <a:lstStyle/>
              <a:p>
                <a:pPr algn="ctr"/>
                <a:r>
                  <a:rPr lang="en-US" sz="1600" b="1" dirty="0" smtClean="0">
                    <a:solidFill>
                      <a:schemeClr val="tx2">
                        <a:lumMod val="75000"/>
                      </a:schemeClr>
                    </a:solidFill>
                  </a:rPr>
                  <a:t>1s</a:t>
                </a:r>
                <a:r>
                  <a:rPr lang="en-US" sz="1600" b="1" baseline="30000" dirty="0" smtClean="0">
                    <a:solidFill>
                      <a:schemeClr val="tx2">
                        <a:lumMod val="75000"/>
                      </a:schemeClr>
                    </a:solidFill>
                  </a:rPr>
                  <a:t>2</a:t>
                </a:r>
                <a:endParaRPr lang="en-US" sz="1600" b="1" dirty="0">
                  <a:solidFill>
                    <a:schemeClr val="tx2">
                      <a:lumMod val="75000"/>
                    </a:schemeClr>
                  </a:solidFill>
                </a:endParaRPr>
              </a:p>
            </p:txBody>
          </p:sp>
          <p:sp>
            <p:nvSpPr>
              <p:cNvPr id="46" name="Oval 45"/>
              <p:cNvSpPr/>
              <p:nvPr>
                <p:custDataLst>
                  <p:tags r:id="rId27"/>
                </p:custDataLst>
              </p:nvPr>
            </p:nvSpPr>
            <p:spPr>
              <a:xfrm>
                <a:off x="533400" y="1295400"/>
                <a:ext cx="458052" cy="182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3" name="Group 12"/>
            <p:cNvGrpSpPr/>
            <p:nvPr/>
          </p:nvGrpSpPr>
          <p:grpSpPr>
            <a:xfrm>
              <a:off x="4572000" y="1285809"/>
              <a:ext cx="612556" cy="2431114"/>
              <a:chOff x="6980347" y="1304925"/>
              <a:chExt cx="612556" cy="2514600"/>
            </a:xfrm>
          </p:grpSpPr>
          <p:sp>
            <p:nvSpPr>
              <p:cNvPr id="43" name="Oval 42"/>
              <p:cNvSpPr/>
              <p:nvPr>
                <p:custDataLst>
                  <p:tags r:id="rId24"/>
                </p:custDataLst>
              </p:nvPr>
            </p:nvSpPr>
            <p:spPr>
              <a:xfrm>
                <a:off x="7047648" y="1304925"/>
                <a:ext cx="458052" cy="25146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TextBox 43"/>
              <p:cNvSpPr txBox="1"/>
              <p:nvPr>
                <p:custDataLst>
                  <p:tags r:id="rId25"/>
                </p:custDataLst>
              </p:nvPr>
            </p:nvSpPr>
            <p:spPr>
              <a:xfrm>
                <a:off x="6980347" y="1388410"/>
                <a:ext cx="612556" cy="402299"/>
              </a:xfrm>
              <a:prstGeom prst="rect">
                <a:avLst/>
              </a:prstGeom>
              <a:noFill/>
            </p:spPr>
            <p:txBody>
              <a:bodyPr wrap="square" rtlCol="0">
                <a:spAutoFit/>
              </a:bodyPr>
              <a:lstStyle/>
              <a:p>
                <a:pPr algn="ctr"/>
                <a:r>
                  <a:rPr lang="en-US" sz="1600" b="1" dirty="0" smtClean="0">
                    <a:solidFill>
                      <a:schemeClr val="tx2">
                        <a:lumMod val="75000"/>
                      </a:schemeClr>
                    </a:solidFill>
                  </a:rPr>
                  <a:t>2p</a:t>
                </a:r>
                <a:r>
                  <a:rPr lang="en-US" sz="1600" b="1" baseline="30000" dirty="0" smtClean="0">
                    <a:solidFill>
                      <a:schemeClr val="tx2">
                        <a:lumMod val="75000"/>
                      </a:schemeClr>
                    </a:solidFill>
                  </a:rPr>
                  <a:t>6</a:t>
                </a:r>
                <a:endParaRPr lang="en-US" sz="1600" b="1" dirty="0">
                  <a:solidFill>
                    <a:schemeClr val="tx2">
                      <a:lumMod val="75000"/>
                    </a:schemeClr>
                  </a:solidFill>
                </a:endParaRPr>
              </a:p>
            </p:txBody>
          </p:sp>
        </p:grpSp>
        <p:cxnSp>
          <p:nvCxnSpPr>
            <p:cNvPr id="14" name="Straight Connector 13"/>
            <p:cNvCxnSpPr/>
            <p:nvPr/>
          </p:nvCxnSpPr>
          <p:spPr>
            <a:xfrm>
              <a:off x="1105752" y="1981200"/>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04900" y="22401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23005" y="24687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04900" y="269737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23005" y="2935498"/>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104900" y="3173623"/>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05752" y="1476375"/>
              <a:ext cx="73533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04900" y="1725823"/>
              <a:ext cx="73533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custDataLst>
                <p:tags r:id="rId9"/>
              </p:custDataLst>
            </p:nvPr>
          </p:nvSpPr>
          <p:spPr>
            <a:xfrm rot="16200000">
              <a:off x="-568335" y="2365366"/>
              <a:ext cx="3007914" cy="338554"/>
            </a:xfrm>
            <a:prstGeom prst="rect">
              <a:avLst/>
            </a:prstGeom>
            <a:noFill/>
          </p:spPr>
          <p:txBody>
            <a:bodyPr wrap="square" rtlCol="0">
              <a:spAutoFit/>
            </a:bodyPr>
            <a:lstStyle/>
            <a:p>
              <a:pPr algn="ctr"/>
              <a:r>
                <a:rPr lang="en-US" sz="1400" dirty="0" smtClean="0"/>
                <a:t>Relative Number of Electrons</a:t>
              </a:r>
            </a:p>
          </p:txBody>
        </p:sp>
        <p:sp>
          <p:nvSpPr>
            <p:cNvPr id="23" name="Freeform 22"/>
            <p:cNvSpPr/>
            <p:nvPr>
              <p:custDataLst>
                <p:tags r:id="rId10"/>
              </p:custDataLst>
            </p:nvPr>
          </p:nvSpPr>
          <p:spPr>
            <a:xfrm rot="5400000" flipH="1">
              <a:off x="1337475" y="3126350"/>
              <a:ext cx="468485" cy="128237"/>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4" name="Straight Connector 23"/>
            <p:cNvCxnSpPr>
              <a:stCxn id="23" idx="2"/>
            </p:cNvCxnSpPr>
            <p:nvPr/>
          </p:nvCxnSpPr>
          <p:spPr>
            <a:xfrm flipH="1">
              <a:off x="1105752" y="3421563"/>
              <a:ext cx="4018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Freeform 24"/>
            <p:cNvSpPr/>
            <p:nvPr>
              <p:custDataLst>
                <p:tags r:id="rId11"/>
              </p:custDataLst>
            </p:nvPr>
          </p:nvSpPr>
          <p:spPr>
            <a:xfrm rot="5400000" flipH="1">
              <a:off x="4231301" y="3112942"/>
              <a:ext cx="520118" cy="11430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Freeform 25"/>
            <p:cNvSpPr/>
            <p:nvPr>
              <p:custDataLst>
                <p:tags r:id="rId12"/>
              </p:custDataLst>
            </p:nvPr>
          </p:nvSpPr>
          <p:spPr>
            <a:xfrm rot="5400000" flipH="1">
              <a:off x="4141913" y="2628358"/>
              <a:ext cx="1451583" cy="163222"/>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Freeform 26"/>
            <p:cNvSpPr/>
            <p:nvPr>
              <p:custDataLst>
                <p:tags r:id="rId13"/>
              </p:custDataLst>
            </p:nvPr>
          </p:nvSpPr>
          <p:spPr>
            <a:xfrm rot="5400000" flipH="1">
              <a:off x="7034556" y="3124131"/>
              <a:ext cx="520118" cy="114300"/>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8" name="Straight Connector 27"/>
            <p:cNvCxnSpPr>
              <a:stCxn id="29" idx="2"/>
              <a:endCxn id="27" idx="0"/>
            </p:cNvCxnSpPr>
            <p:nvPr/>
          </p:nvCxnSpPr>
          <p:spPr>
            <a:xfrm flipH="1" flipV="1">
              <a:off x="7351765" y="3441340"/>
              <a:ext cx="483663" cy="12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Freeform 28"/>
            <p:cNvSpPr/>
            <p:nvPr>
              <p:custDataLst>
                <p:tags r:id="rId14"/>
              </p:custDataLst>
            </p:nvPr>
          </p:nvSpPr>
          <p:spPr>
            <a:xfrm rot="5400000" flipH="1">
              <a:off x="7730498" y="3275022"/>
              <a:ext cx="274304" cy="64444"/>
            </a:xfrm>
            <a:custGeom>
              <a:avLst/>
              <a:gdLst>
                <a:gd name="connsiteX0" fmla="*/ 12700 w 355619"/>
                <a:gd name="connsiteY0" fmla="*/ 0 h 114300"/>
                <a:gd name="connsiteX1" fmla="*/ 355600 w 355619"/>
                <a:gd name="connsiteY1" fmla="*/ 63500 h 114300"/>
                <a:gd name="connsiteX2" fmla="*/ 0 w 355619"/>
                <a:gd name="connsiteY2" fmla="*/ 114300 h 114300"/>
                <a:gd name="connsiteX0" fmla="*/ 0 w 358023"/>
                <a:gd name="connsiteY0" fmla="*/ 0 h 114300"/>
                <a:gd name="connsiteX1" fmla="*/ 358006 w 358023"/>
                <a:gd name="connsiteY1" fmla="*/ 63500 h 114300"/>
                <a:gd name="connsiteX2" fmla="*/ 2406 w 358023"/>
                <a:gd name="connsiteY2" fmla="*/ 114300 h 114300"/>
              </a:gdLst>
              <a:ahLst/>
              <a:cxnLst>
                <a:cxn ang="0">
                  <a:pos x="connsiteX0" y="connsiteY0"/>
                </a:cxn>
                <a:cxn ang="0">
                  <a:pos x="connsiteX1" y="connsiteY1"/>
                </a:cxn>
                <a:cxn ang="0">
                  <a:pos x="connsiteX2" y="connsiteY2"/>
                </a:cxn>
              </a:cxnLst>
              <a:rect l="l" t="t" r="r" b="b"/>
              <a:pathLst>
                <a:path w="358023" h="114300">
                  <a:moveTo>
                    <a:pt x="0" y="0"/>
                  </a:moveTo>
                  <a:cubicBezTo>
                    <a:pt x="172508" y="22225"/>
                    <a:pt x="360123" y="44450"/>
                    <a:pt x="358006" y="63500"/>
                  </a:cubicBezTo>
                  <a:cubicBezTo>
                    <a:pt x="355889" y="82550"/>
                    <a:pt x="2406" y="114300"/>
                    <a:pt x="2406" y="114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0" name="Straight Connector 29"/>
            <p:cNvCxnSpPr>
              <a:endCxn id="29" idx="0"/>
            </p:cNvCxnSpPr>
            <p:nvPr/>
          </p:nvCxnSpPr>
          <p:spPr>
            <a:xfrm flipH="1">
              <a:off x="7899872" y="3444396"/>
              <a:ext cx="5591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15"/>
              </p:custDataLst>
            </p:nvPr>
          </p:nvSpPr>
          <p:spPr>
            <a:xfrm>
              <a:off x="4092675" y="2633246"/>
              <a:ext cx="769420" cy="353585"/>
            </a:xfrm>
            <a:prstGeom prst="rect">
              <a:avLst/>
            </a:prstGeom>
            <a:noFill/>
          </p:spPr>
          <p:txBody>
            <a:bodyPr wrap="square" rtlCol="0">
              <a:spAutoFit/>
            </a:bodyPr>
            <a:lstStyle/>
            <a:p>
              <a:pPr algn="ctr"/>
              <a:r>
                <a:rPr lang="en-US" sz="1400" dirty="0" smtClean="0"/>
                <a:t>12.1</a:t>
              </a:r>
              <a:endParaRPr lang="en-US" sz="1400" dirty="0"/>
            </a:p>
          </p:txBody>
        </p:sp>
        <p:sp>
          <p:nvSpPr>
            <p:cNvPr id="32" name="TextBox 31"/>
            <p:cNvSpPr txBox="1"/>
            <p:nvPr>
              <p:custDataLst>
                <p:tags r:id="rId16"/>
              </p:custDataLst>
            </p:nvPr>
          </p:nvSpPr>
          <p:spPr>
            <a:xfrm>
              <a:off x="4488380" y="1676400"/>
              <a:ext cx="769420" cy="353585"/>
            </a:xfrm>
            <a:prstGeom prst="rect">
              <a:avLst/>
            </a:prstGeom>
            <a:noFill/>
          </p:spPr>
          <p:txBody>
            <a:bodyPr wrap="square" rtlCol="0">
              <a:spAutoFit/>
            </a:bodyPr>
            <a:lstStyle/>
            <a:p>
              <a:pPr algn="ctr"/>
              <a:r>
                <a:rPr lang="en-US" sz="1400" dirty="0" smtClean="0"/>
                <a:t>7.9</a:t>
              </a:r>
              <a:endParaRPr lang="en-US" sz="1400" dirty="0"/>
            </a:p>
          </p:txBody>
        </p:sp>
        <p:sp>
          <p:nvSpPr>
            <p:cNvPr id="33" name="TextBox 32"/>
            <p:cNvSpPr txBox="1"/>
            <p:nvPr>
              <p:custDataLst>
                <p:tags r:id="rId17"/>
              </p:custDataLst>
            </p:nvPr>
          </p:nvSpPr>
          <p:spPr>
            <a:xfrm>
              <a:off x="7484430" y="2878676"/>
              <a:ext cx="769420" cy="353585"/>
            </a:xfrm>
            <a:prstGeom prst="rect">
              <a:avLst/>
            </a:prstGeom>
            <a:noFill/>
          </p:spPr>
          <p:txBody>
            <a:bodyPr wrap="square" rtlCol="0">
              <a:spAutoFit/>
            </a:bodyPr>
            <a:lstStyle/>
            <a:p>
              <a:pPr algn="ctr"/>
              <a:r>
                <a:rPr lang="en-US" sz="1400" dirty="0" smtClean="0"/>
                <a:t>0.58</a:t>
              </a:r>
              <a:endParaRPr lang="en-US" sz="1400" dirty="0"/>
            </a:p>
          </p:txBody>
        </p:sp>
        <p:grpSp>
          <p:nvGrpSpPr>
            <p:cNvPr id="34" name="Group 33"/>
            <p:cNvGrpSpPr/>
            <p:nvPr/>
          </p:nvGrpSpPr>
          <p:grpSpPr>
            <a:xfrm>
              <a:off x="4211917" y="1888123"/>
              <a:ext cx="530936" cy="1828800"/>
              <a:chOff x="497384" y="1295400"/>
              <a:chExt cx="530936" cy="1828800"/>
            </a:xfrm>
          </p:grpSpPr>
          <p:sp>
            <p:nvSpPr>
              <p:cNvPr id="41" name="TextBox 40"/>
              <p:cNvSpPr txBox="1"/>
              <p:nvPr>
                <p:custDataLst>
                  <p:tags r:id="rId22"/>
                </p:custDataLst>
              </p:nvPr>
            </p:nvSpPr>
            <p:spPr>
              <a:xfrm>
                <a:off x="497384" y="1515625"/>
                <a:ext cx="530936" cy="388943"/>
              </a:xfrm>
              <a:prstGeom prst="rect">
                <a:avLst/>
              </a:prstGeom>
              <a:noFill/>
            </p:spPr>
            <p:txBody>
              <a:bodyPr wrap="square" rtlCol="0">
                <a:spAutoFit/>
              </a:bodyPr>
              <a:lstStyle/>
              <a:p>
                <a:pPr algn="ctr"/>
                <a:r>
                  <a:rPr lang="en-US" sz="1600" b="1" dirty="0">
                    <a:solidFill>
                      <a:schemeClr val="tx2">
                        <a:lumMod val="75000"/>
                      </a:schemeClr>
                    </a:solidFill>
                  </a:rPr>
                  <a:t>2</a:t>
                </a:r>
                <a:r>
                  <a:rPr lang="en-US" sz="1600" b="1" dirty="0" smtClean="0">
                    <a:solidFill>
                      <a:schemeClr val="tx2">
                        <a:lumMod val="75000"/>
                      </a:schemeClr>
                    </a:solidFill>
                  </a:rPr>
                  <a:t>s</a:t>
                </a:r>
                <a:r>
                  <a:rPr lang="en-US" sz="1600" b="1" baseline="30000" dirty="0" smtClean="0">
                    <a:solidFill>
                      <a:schemeClr val="tx2">
                        <a:lumMod val="75000"/>
                      </a:schemeClr>
                    </a:solidFill>
                  </a:rPr>
                  <a:t>2</a:t>
                </a:r>
                <a:endParaRPr lang="en-US" sz="1600" b="1" dirty="0">
                  <a:solidFill>
                    <a:schemeClr val="tx2">
                      <a:lumMod val="75000"/>
                    </a:schemeClr>
                  </a:solidFill>
                </a:endParaRPr>
              </a:p>
            </p:txBody>
          </p:sp>
          <p:sp>
            <p:nvSpPr>
              <p:cNvPr id="42" name="Oval 41"/>
              <p:cNvSpPr/>
              <p:nvPr>
                <p:custDataLst>
                  <p:tags r:id="rId23"/>
                </p:custDataLst>
              </p:nvPr>
            </p:nvSpPr>
            <p:spPr>
              <a:xfrm>
                <a:off x="533400" y="1295400"/>
                <a:ext cx="458052" cy="182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35" name="Group 34"/>
            <p:cNvGrpSpPr/>
            <p:nvPr/>
          </p:nvGrpSpPr>
          <p:grpSpPr>
            <a:xfrm>
              <a:off x="7034802" y="1888123"/>
              <a:ext cx="530936" cy="1828800"/>
              <a:chOff x="497384" y="1295400"/>
              <a:chExt cx="530936" cy="1828800"/>
            </a:xfrm>
          </p:grpSpPr>
          <p:sp>
            <p:nvSpPr>
              <p:cNvPr id="39" name="TextBox 38"/>
              <p:cNvSpPr txBox="1"/>
              <p:nvPr>
                <p:custDataLst>
                  <p:tags r:id="rId20"/>
                </p:custDataLst>
              </p:nvPr>
            </p:nvSpPr>
            <p:spPr>
              <a:xfrm>
                <a:off x="497384" y="1515625"/>
                <a:ext cx="530936" cy="388943"/>
              </a:xfrm>
              <a:prstGeom prst="rect">
                <a:avLst/>
              </a:prstGeom>
              <a:noFill/>
            </p:spPr>
            <p:txBody>
              <a:bodyPr wrap="square" rtlCol="0">
                <a:spAutoFit/>
              </a:bodyPr>
              <a:lstStyle/>
              <a:p>
                <a:pPr algn="ctr"/>
                <a:r>
                  <a:rPr lang="en-US" sz="1600" b="1" dirty="0" smtClean="0">
                    <a:solidFill>
                      <a:schemeClr val="tx2">
                        <a:lumMod val="75000"/>
                      </a:schemeClr>
                    </a:solidFill>
                  </a:rPr>
                  <a:t>3s</a:t>
                </a:r>
                <a:r>
                  <a:rPr lang="en-US" sz="1600" b="1" baseline="30000" dirty="0" smtClean="0">
                    <a:solidFill>
                      <a:schemeClr val="tx2">
                        <a:lumMod val="75000"/>
                      </a:schemeClr>
                    </a:solidFill>
                  </a:rPr>
                  <a:t>2</a:t>
                </a:r>
                <a:endParaRPr lang="en-US" sz="1600" b="1" dirty="0">
                  <a:solidFill>
                    <a:schemeClr val="tx2">
                      <a:lumMod val="75000"/>
                    </a:schemeClr>
                  </a:solidFill>
                </a:endParaRPr>
              </a:p>
            </p:txBody>
          </p:sp>
          <p:sp>
            <p:nvSpPr>
              <p:cNvPr id="40" name="Oval 39"/>
              <p:cNvSpPr/>
              <p:nvPr>
                <p:custDataLst>
                  <p:tags r:id="rId21"/>
                </p:custDataLst>
              </p:nvPr>
            </p:nvSpPr>
            <p:spPr>
              <a:xfrm>
                <a:off x="533400" y="1295400"/>
                <a:ext cx="458052" cy="182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36" name="Group 35"/>
            <p:cNvGrpSpPr/>
            <p:nvPr/>
          </p:nvGrpSpPr>
          <p:grpSpPr>
            <a:xfrm>
              <a:off x="7602182" y="1888123"/>
              <a:ext cx="530936" cy="1828800"/>
              <a:chOff x="497384" y="1295400"/>
              <a:chExt cx="530936" cy="1828800"/>
            </a:xfrm>
          </p:grpSpPr>
          <p:sp>
            <p:nvSpPr>
              <p:cNvPr id="37" name="TextBox 36"/>
              <p:cNvSpPr txBox="1"/>
              <p:nvPr>
                <p:custDataLst>
                  <p:tags r:id="rId18"/>
                </p:custDataLst>
              </p:nvPr>
            </p:nvSpPr>
            <p:spPr>
              <a:xfrm>
                <a:off x="497384" y="1515625"/>
                <a:ext cx="530936" cy="388943"/>
              </a:xfrm>
              <a:prstGeom prst="rect">
                <a:avLst/>
              </a:prstGeom>
              <a:noFill/>
            </p:spPr>
            <p:txBody>
              <a:bodyPr wrap="square" rtlCol="0">
                <a:spAutoFit/>
              </a:bodyPr>
              <a:lstStyle/>
              <a:p>
                <a:pPr algn="ctr"/>
                <a:r>
                  <a:rPr lang="en-US" sz="1600" b="1" dirty="0" smtClean="0">
                    <a:solidFill>
                      <a:schemeClr val="tx2">
                        <a:lumMod val="75000"/>
                      </a:schemeClr>
                    </a:solidFill>
                  </a:rPr>
                  <a:t>3p</a:t>
                </a:r>
                <a:r>
                  <a:rPr lang="en-US" sz="1600" b="1" baseline="30000" dirty="0" smtClean="0">
                    <a:solidFill>
                      <a:schemeClr val="tx2">
                        <a:lumMod val="75000"/>
                      </a:schemeClr>
                    </a:solidFill>
                  </a:rPr>
                  <a:t>1</a:t>
                </a:r>
                <a:endParaRPr lang="en-US" sz="1600" b="1" dirty="0">
                  <a:solidFill>
                    <a:schemeClr val="tx2">
                      <a:lumMod val="75000"/>
                    </a:schemeClr>
                  </a:solidFill>
                </a:endParaRPr>
              </a:p>
            </p:txBody>
          </p:sp>
          <p:sp>
            <p:nvSpPr>
              <p:cNvPr id="38" name="Oval 37"/>
              <p:cNvSpPr/>
              <p:nvPr>
                <p:custDataLst>
                  <p:tags r:id="rId19"/>
                </p:custDataLst>
              </p:nvPr>
            </p:nvSpPr>
            <p:spPr>
              <a:xfrm>
                <a:off x="533400" y="1295400"/>
                <a:ext cx="458052" cy="18288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47" name="Title 46"/>
          <p:cNvSpPr>
            <a:spLocks noGrp="1"/>
          </p:cNvSpPr>
          <p:nvPr>
            <p:ph type="title"/>
            <p:custDataLst>
              <p:tags r:id="rId3"/>
            </p:custDataLst>
          </p:nvPr>
        </p:nvSpPr>
        <p:spPr/>
        <p:txBody>
          <a:bodyPr>
            <a:normAutofit fontScale="90000"/>
          </a:bodyPr>
          <a:lstStyle/>
          <a:p>
            <a:r>
              <a:rPr lang="en-US" dirty="0" smtClean="0"/>
              <a:t>PES – Data that Shells are Divided into Subshells </a:t>
            </a:r>
            <a:endParaRPr lang="en-US" dirty="0"/>
          </a:p>
        </p:txBody>
      </p:sp>
    </p:spTree>
    <p:custDataLst>
      <p:tags r:id="rId1"/>
    </p:custDataLst>
    <p:extLst>
      <p:ext uri="{BB962C8B-B14F-4D97-AF65-F5344CB8AC3E}">
        <p14:creationId xmlns:p14="http://schemas.microsoft.com/office/powerpoint/2010/main" val="2264261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descr="Periodic table representation"/>
          <p:cNvGrpSpPr/>
          <p:nvPr/>
        </p:nvGrpSpPr>
        <p:grpSpPr>
          <a:xfrm>
            <a:off x="478450" y="1040231"/>
            <a:ext cx="8172893" cy="5769930"/>
            <a:chOff x="76200" y="335272"/>
            <a:chExt cx="8915400" cy="6294128"/>
          </a:xfrm>
        </p:grpSpPr>
        <p:sp>
          <p:nvSpPr>
            <p:cNvPr id="2" name="Rectangle 1"/>
            <p:cNvSpPr/>
            <p:nvPr>
              <p:custDataLst>
                <p:tags r:id="rId3"/>
              </p:custDataLst>
            </p:nvPr>
          </p:nvSpPr>
          <p:spPr>
            <a:xfrm>
              <a:off x="1066800" y="2438400"/>
              <a:ext cx="49530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3d</a:t>
              </a:r>
              <a:endParaRPr lang="en-US" b="1" dirty="0">
                <a:solidFill>
                  <a:schemeClr val="tx1"/>
                </a:solidFill>
              </a:endParaRPr>
            </a:p>
          </p:txBody>
        </p:sp>
        <p:sp>
          <p:nvSpPr>
            <p:cNvPr id="4" name="Rectangle 3"/>
            <p:cNvSpPr/>
            <p:nvPr>
              <p:custDataLst>
                <p:tags r:id="rId4"/>
              </p:custDataLst>
            </p:nvPr>
          </p:nvSpPr>
          <p:spPr>
            <a:xfrm>
              <a:off x="1066800" y="3124200"/>
              <a:ext cx="49530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4d</a:t>
              </a:r>
              <a:endParaRPr lang="en-US" b="1" dirty="0">
                <a:solidFill>
                  <a:schemeClr val="tx1"/>
                </a:solidFill>
              </a:endParaRPr>
            </a:p>
          </p:txBody>
        </p:sp>
        <p:sp>
          <p:nvSpPr>
            <p:cNvPr id="5" name="Rectangle 4"/>
            <p:cNvSpPr/>
            <p:nvPr>
              <p:custDataLst>
                <p:tags r:id="rId5"/>
              </p:custDataLst>
            </p:nvPr>
          </p:nvSpPr>
          <p:spPr>
            <a:xfrm>
              <a:off x="1066800" y="3810000"/>
              <a:ext cx="49530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5d</a:t>
              </a:r>
              <a:endParaRPr lang="en-US" b="1" dirty="0">
                <a:solidFill>
                  <a:schemeClr val="tx1"/>
                </a:solidFill>
              </a:endParaRPr>
            </a:p>
          </p:txBody>
        </p:sp>
        <p:sp>
          <p:nvSpPr>
            <p:cNvPr id="6" name="Rectangle 5"/>
            <p:cNvSpPr/>
            <p:nvPr>
              <p:custDataLst>
                <p:tags r:id="rId6"/>
              </p:custDataLst>
            </p:nvPr>
          </p:nvSpPr>
          <p:spPr>
            <a:xfrm>
              <a:off x="1066800" y="4495800"/>
              <a:ext cx="49530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6d</a:t>
              </a:r>
              <a:endParaRPr lang="en-US" b="1" dirty="0">
                <a:solidFill>
                  <a:schemeClr val="tx1"/>
                </a:solidFill>
              </a:endParaRPr>
            </a:p>
          </p:txBody>
        </p:sp>
        <p:sp>
          <p:nvSpPr>
            <p:cNvPr id="7" name="Rectangle 6"/>
            <p:cNvSpPr/>
            <p:nvPr>
              <p:custDataLst>
                <p:tags r:id="rId7"/>
              </p:custDataLst>
            </p:nvPr>
          </p:nvSpPr>
          <p:spPr>
            <a:xfrm>
              <a:off x="2057400" y="5257800"/>
              <a:ext cx="69342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4f</a:t>
              </a:r>
              <a:endParaRPr lang="en-US" b="1" dirty="0">
                <a:solidFill>
                  <a:schemeClr val="tx1"/>
                </a:solidFill>
              </a:endParaRPr>
            </a:p>
          </p:txBody>
        </p:sp>
        <p:sp>
          <p:nvSpPr>
            <p:cNvPr id="8" name="Rectangle 7"/>
            <p:cNvSpPr/>
            <p:nvPr>
              <p:custDataLst>
                <p:tags r:id="rId8"/>
              </p:custDataLst>
            </p:nvPr>
          </p:nvSpPr>
          <p:spPr>
            <a:xfrm>
              <a:off x="2057400" y="5943600"/>
              <a:ext cx="69342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5f</a:t>
              </a:r>
              <a:endParaRPr lang="en-US" b="1" dirty="0">
                <a:solidFill>
                  <a:schemeClr val="tx1"/>
                </a:solidFill>
              </a:endParaRPr>
            </a:p>
          </p:txBody>
        </p:sp>
        <p:sp>
          <p:nvSpPr>
            <p:cNvPr id="9" name="Rectangle 8"/>
            <p:cNvSpPr/>
            <p:nvPr>
              <p:custDataLst>
                <p:tags r:id="rId9"/>
              </p:custDataLst>
            </p:nvPr>
          </p:nvSpPr>
          <p:spPr>
            <a:xfrm>
              <a:off x="1524000" y="5943600"/>
              <a:ext cx="5334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0" name="Rectangle 9"/>
            <p:cNvSpPr/>
            <p:nvPr>
              <p:custDataLst>
                <p:tags r:id="rId10"/>
              </p:custDataLst>
            </p:nvPr>
          </p:nvSpPr>
          <p:spPr>
            <a:xfrm>
              <a:off x="1524000" y="5257800"/>
              <a:ext cx="5334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1" name="Rectangle 10"/>
            <p:cNvSpPr/>
            <p:nvPr>
              <p:custDataLst>
                <p:tags r:id="rId11"/>
              </p:custDataLst>
            </p:nvPr>
          </p:nvSpPr>
          <p:spPr>
            <a:xfrm>
              <a:off x="8458200" y="381000"/>
              <a:ext cx="5334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1s</a:t>
              </a:r>
              <a:endParaRPr lang="en-US" b="1" dirty="0">
                <a:solidFill>
                  <a:schemeClr val="tx1"/>
                </a:solidFill>
              </a:endParaRPr>
            </a:p>
          </p:txBody>
        </p:sp>
        <p:sp>
          <p:nvSpPr>
            <p:cNvPr id="12" name="Rectangle 11"/>
            <p:cNvSpPr/>
            <p:nvPr>
              <p:custDataLst>
                <p:tags r:id="rId12"/>
              </p:custDataLst>
            </p:nvPr>
          </p:nvSpPr>
          <p:spPr>
            <a:xfrm>
              <a:off x="76200" y="381000"/>
              <a:ext cx="5334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1s</a:t>
              </a:r>
              <a:endParaRPr lang="en-US" b="1" dirty="0">
                <a:solidFill>
                  <a:schemeClr val="tx1"/>
                </a:solidFill>
              </a:endParaRPr>
            </a:p>
          </p:txBody>
        </p:sp>
        <p:sp>
          <p:nvSpPr>
            <p:cNvPr id="13" name="Rectangle 12"/>
            <p:cNvSpPr/>
            <p:nvPr>
              <p:custDataLst>
                <p:tags r:id="rId13"/>
              </p:custDataLst>
            </p:nvPr>
          </p:nvSpPr>
          <p:spPr>
            <a:xfrm>
              <a:off x="76200" y="2438400"/>
              <a:ext cx="990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4s</a:t>
              </a:r>
              <a:endParaRPr lang="en-US" b="1" dirty="0">
                <a:solidFill>
                  <a:schemeClr val="tx1"/>
                </a:solidFill>
              </a:endParaRPr>
            </a:p>
          </p:txBody>
        </p:sp>
        <p:sp>
          <p:nvSpPr>
            <p:cNvPr id="14" name="Rectangle 13"/>
            <p:cNvSpPr/>
            <p:nvPr>
              <p:custDataLst>
                <p:tags r:id="rId14"/>
              </p:custDataLst>
            </p:nvPr>
          </p:nvSpPr>
          <p:spPr>
            <a:xfrm>
              <a:off x="76200" y="3124200"/>
              <a:ext cx="990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5s</a:t>
              </a:r>
              <a:endParaRPr lang="en-US" b="1" dirty="0">
                <a:solidFill>
                  <a:schemeClr val="tx1"/>
                </a:solidFill>
              </a:endParaRPr>
            </a:p>
          </p:txBody>
        </p:sp>
        <p:sp>
          <p:nvSpPr>
            <p:cNvPr id="15" name="Rectangle 14"/>
            <p:cNvSpPr/>
            <p:nvPr>
              <p:custDataLst>
                <p:tags r:id="rId15"/>
              </p:custDataLst>
            </p:nvPr>
          </p:nvSpPr>
          <p:spPr>
            <a:xfrm>
              <a:off x="76200" y="3810000"/>
              <a:ext cx="990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6s</a:t>
              </a:r>
              <a:endParaRPr lang="en-US" b="1" dirty="0">
                <a:solidFill>
                  <a:schemeClr val="tx1"/>
                </a:solidFill>
              </a:endParaRPr>
            </a:p>
          </p:txBody>
        </p:sp>
        <p:sp>
          <p:nvSpPr>
            <p:cNvPr id="16" name="Rectangle 15"/>
            <p:cNvSpPr/>
            <p:nvPr>
              <p:custDataLst>
                <p:tags r:id="rId16"/>
              </p:custDataLst>
            </p:nvPr>
          </p:nvSpPr>
          <p:spPr>
            <a:xfrm>
              <a:off x="76200" y="4495800"/>
              <a:ext cx="990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7s</a:t>
              </a:r>
              <a:endParaRPr lang="en-US" b="1" dirty="0">
                <a:solidFill>
                  <a:schemeClr val="tx1"/>
                </a:solidFill>
              </a:endParaRPr>
            </a:p>
          </p:txBody>
        </p:sp>
        <p:sp>
          <p:nvSpPr>
            <p:cNvPr id="17" name="Rectangle 16"/>
            <p:cNvSpPr/>
            <p:nvPr>
              <p:custDataLst>
                <p:tags r:id="rId17"/>
              </p:custDataLst>
            </p:nvPr>
          </p:nvSpPr>
          <p:spPr>
            <a:xfrm>
              <a:off x="76200" y="1752600"/>
              <a:ext cx="990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3s</a:t>
              </a:r>
              <a:endParaRPr lang="en-US" b="1" dirty="0">
                <a:solidFill>
                  <a:schemeClr val="tx1"/>
                </a:solidFill>
              </a:endParaRPr>
            </a:p>
          </p:txBody>
        </p:sp>
        <p:sp>
          <p:nvSpPr>
            <p:cNvPr id="18" name="Rectangle 17"/>
            <p:cNvSpPr/>
            <p:nvPr>
              <p:custDataLst>
                <p:tags r:id="rId18"/>
              </p:custDataLst>
            </p:nvPr>
          </p:nvSpPr>
          <p:spPr>
            <a:xfrm>
              <a:off x="76200" y="1066800"/>
              <a:ext cx="990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2s</a:t>
              </a:r>
              <a:endParaRPr lang="en-US" b="1" dirty="0">
                <a:solidFill>
                  <a:schemeClr val="tx1"/>
                </a:solidFill>
              </a:endParaRPr>
            </a:p>
          </p:txBody>
        </p:sp>
        <p:sp>
          <p:nvSpPr>
            <p:cNvPr id="19" name="Rectangle 18"/>
            <p:cNvSpPr/>
            <p:nvPr>
              <p:custDataLst>
                <p:tags r:id="rId19"/>
              </p:custDataLst>
            </p:nvPr>
          </p:nvSpPr>
          <p:spPr>
            <a:xfrm>
              <a:off x="6019800" y="2438400"/>
              <a:ext cx="2971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4p</a:t>
              </a:r>
              <a:endParaRPr lang="en-US" b="1" dirty="0">
                <a:solidFill>
                  <a:schemeClr val="tx1"/>
                </a:solidFill>
              </a:endParaRPr>
            </a:p>
          </p:txBody>
        </p:sp>
        <p:sp>
          <p:nvSpPr>
            <p:cNvPr id="20" name="Rectangle 19"/>
            <p:cNvSpPr/>
            <p:nvPr>
              <p:custDataLst>
                <p:tags r:id="rId20"/>
              </p:custDataLst>
            </p:nvPr>
          </p:nvSpPr>
          <p:spPr>
            <a:xfrm>
              <a:off x="6019800" y="3124200"/>
              <a:ext cx="2971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5p</a:t>
              </a:r>
              <a:endParaRPr lang="en-US" b="1" dirty="0">
                <a:solidFill>
                  <a:schemeClr val="tx1"/>
                </a:solidFill>
              </a:endParaRPr>
            </a:p>
          </p:txBody>
        </p:sp>
        <p:sp>
          <p:nvSpPr>
            <p:cNvPr id="21" name="Rectangle 20"/>
            <p:cNvSpPr/>
            <p:nvPr>
              <p:custDataLst>
                <p:tags r:id="rId21"/>
              </p:custDataLst>
            </p:nvPr>
          </p:nvSpPr>
          <p:spPr>
            <a:xfrm>
              <a:off x="6019800" y="3810000"/>
              <a:ext cx="2971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6p</a:t>
              </a:r>
              <a:endParaRPr lang="en-US" b="1" dirty="0">
                <a:solidFill>
                  <a:schemeClr val="tx1"/>
                </a:solidFill>
              </a:endParaRPr>
            </a:p>
          </p:txBody>
        </p:sp>
        <p:sp>
          <p:nvSpPr>
            <p:cNvPr id="22" name="Rectangle 21"/>
            <p:cNvSpPr/>
            <p:nvPr>
              <p:custDataLst>
                <p:tags r:id="rId22"/>
              </p:custDataLst>
            </p:nvPr>
          </p:nvSpPr>
          <p:spPr>
            <a:xfrm>
              <a:off x="6019800" y="4495800"/>
              <a:ext cx="2971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7p</a:t>
              </a:r>
              <a:endParaRPr lang="en-US" b="1" dirty="0">
                <a:solidFill>
                  <a:schemeClr val="tx1"/>
                </a:solidFill>
              </a:endParaRPr>
            </a:p>
          </p:txBody>
        </p:sp>
        <p:sp>
          <p:nvSpPr>
            <p:cNvPr id="23" name="Rectangle 22"/>
            <p:cNvSpPr/>
            <p:nvPr>
              <p:custDataLst>
                <p:tags r:id="rId23"/>
              </p:custDataLst>
            </p:nvPr>
          </p:nvSpPr>
          <p:spPr>
            <a:xfrm>
              <a:off x="6019800" y="1752600"/>
              <a:ext cx="2971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3p</a:t>
              </a:r>
              <a:endParaRPr lang="en-US" b="1" dirty="0">
                <a:solidFill>
                  <a:schemeClr val="tx1"/>
                </a:solidFill>
              </a:endParaRPr>
            </a:p>
          </p:txBody>
        </p:sp>
        <p:sp>
          <p:nvSpPr>
            <p:cNvPr id="24" name="Rectangle 23"/>
            <p:cNvSpPr/>
            <p:nvPr>
              <p:custDataLst>
                <p:tags r:id="rId24"/>
              </p:custDataLst>
            </p:nvPr>
          </p:nvSpPr>
          <p:spPr>
            <a:xfrm>
              <a:off x="6019800" y="1066800"/>
              <a:ext cx="2971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2p</a:t>
              </a:r>
              <a:endParaRPr lang="en-US" b="1" dirty="0">
                <a:solidFill>
                  <a:schemeClr val="tx1"/>
                </a:solidFill>
              </a:endParaRPr>
            </a:p>
          </p:txBody>
        </p:sp>
        <p:pic>
          <p:nvPicPr>
            <p:cNvPr id="2053" name="Picture 5"/>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057400" y="335272"/>
              <a:ext cx="1268588" cy="17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563187" y="335272"/>
              <a:ext cx="1268588" cy="179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custDataLst>
                <p:tags r:id="rId25"/>
              </p:custDataLst>
            </p:nvPr>
          </p:nvSpPr>
          <p:spPr>
            <a:xfrm>
              <a:off x="2057400" y="657100"/>
              <a:ext cx="1268588" cy="400110"/>
            </a:xfrm>
            <a:prstGeom prst="rect">
              <a:avLst/>
            </a:prstGeom>
            <a:noFill/>
          </p:spPr>
          <p:txBody>
            <a:bodyPr wrap="square" rtlCol="0">
              <a:spAutoFit/>
            </a:bodyPr>
            <a:lstStyle/>
            <a:p>
              <a:pPr algn="ctr"/>
              <a:r>
                <a:rPr lang="en-US" b="1" dirty="0" smtClean="0">
                  <a:solidFill>
                    <a:schemeClr val="tx2"/>
                  </a:solidFill>
                </a:rPr>
                <a:t>[</a:t>
              </a:r>
              <a:r>
                <a:rPr lang="en-US" b="1" dirty="0" err="1" smtClean="0">
                  <a:solidFill>
                    <a:schemeClr val="tx2"/>
                  </a:solidFill>
                </a:rPr>
                <a:t>Ar</a:t>
              </a:r>
              <a:r>
                <a:rPr lang="en-US" b="1" dirty="0" smtClean="0">
                  <a:solidFill>
                    <a:schemeClr val="tx2"/>
                  </a:solidFill>
                </a:rPr>
                <a:t>]4s</a:t>
              </a:r>
              <a:r>
                <a:rPr lang="en-US" b="1" baseline="30000" dirty="0" smtClean="0">
                  <a:solidFill>
                    <a:schemeClr val="tx2"/>
                  </a:solidFill>
                </a:rPr>
                <a:t>1</a:t>
              </a:r>
              <a:r>
                <a:rPr lang="en-US" b="1" dirty="0" smtClean="0">
                  <a:solidFill>
                    <a:schemeClr val="tx2"/>
                  </a:solidFill>
                </a:rPr>
                <a:t>3d</a:t>
              </a:r>
              <a:r>
                <a:rPr lang="en-US" b="1" baseline="30000" dirty="0" smtClean="0">
                  <a:solidFill>
                    <a:schemeClr val="tx2"/>
                  </a:solidFill>
                </a:rPr>
                <a:t>5</a:t>
              </a:r>
              <a:endParaRPr lang="en-US" b="1" dirty="0">
                <a:solidFill>
                  <a:schemeClr val="tx2"/>
                </a:solidFill>
              </a:endParaRPr>
            </a:p>
          </p:txBody>
        </p:sp>
        <p:sp>
          <p:nvSpPr>
            <p:cNvPr id="31" name="TextBox 30"/>
            <p:cNvSpPr txBox="1"/>
            <p:nvPr>
              <p:custDataLst>
                <p:tags r:id="rId26"/>
              </p:custDataLst>
            </p:nvPr>
          </p:nvSpPr>
          <p:spPr>
            <a:xfrm>
              <a:off x="4495800" y="666690"/>
              <a:ext cx="1403362" cy="400110"/>
            </a:xfrm>
            <a:prstGeom prst="rect">
              <a:avLst/>
            </a:prstGeom>
            <a:noFill/>
          </p:spPr>
          <p:txBody>
            <a:bodyPr wrap="square" rtlCol="0">
              <a:spAutoFit/>
            </a:bodyPr>
            <a:lstStyle/>
            <a:p>
              <a:pPr algn="ctr"/>
              <a:r>
                <a:rPr lang="en-US" b="1" dirty="0" smtClean="0">
                  <a:solidFill>
                    <a:schemeClr val="tx2"/>
                  </a:solidFill>
                </a:rPr>
                <a:t>[</a:t>
              </a:r>
              <a:r>
                <a:rPr lang="en-US" b="1" dirty="0" err="1" smtClean="0">
                  <a:solidFill>
                    <a:schemeClr val="tx2"/>
                  </a:solidFill>
                </a:rPr>
                <a:t>Ar</a:t>
              </a:r>
              <a:r>
                <a:rPr lang="en-US" b="1" dirty="0" smtClean="0">
                  <a:solidFill>
                    <a:schemeClr val="tx2"/>
                  </a:solidFill>
                </a:rPr>
                <a:t>]4s</a:t>
              </a:r>
              <a:r>
                <a:rPr lang="en-US" b="1" baseline="30000" dirty="0" smtClean="0">
                  <a:solidFill>
                    <a:schemeClr val="tx2"/>
                  </a:solidFill>
                </a:rPr>
                <a:t>1</a:t>
              </a:r>
              <a:r>
                <a:rPr lang="en-US" b="1" dirty="0" smtClean="0">
                  <a:solidFill>
                    <a:schemeClr val="tx2"/>
                  </a:solidFill>
                </a:rPr>
                <a:t>3d</a:t>
              </a:r>
              <a:r>
                <a:rPr lang="en-US" b="1" baseline="30000" dirty="0" smtClean="0">
                  <a:solidFill>
                    <a:schemeClr val="tx2"/>
                  </a:solidFill>
                </a:rPr>
                <a:t>10</a:t>
              </a:r>
              <a:endParaRPr lang="en-US" b="1" dirty="0">
                <a:solidFill>
                  <a:schemeClr val="tx2"/>
                </a:solidFill>
              </a:endParaRPr>
            </a:p>
          </p:txBody>
        </p:sp>
      </p:grpSp>
      <p:sp>
        <p:nvSpPr>
          <p:cNvPr id="29" name="Title 28"/>
          <p:cNvSpPr>
            <a:spLocks noGrp="1"/>
          </p:cNvSpPr>
          <p:nvPr>
            <p:ph type="title"/>
            <p:custDataLst>
              <p:tags r:id="rId2"/>
            </p:custDataLst>
          </p:nvPr>
        </p:nvSpPr>
        <p:spPr/>
        <p:txBody>
          <a:bodyPr/>
          <a:lstStyle/>
          <a:p>
            <a:r>
              <a:rPr lang="en-US" dirty="0" smtClean="0"/>
              <a:t>Not all elements ‘follow the rules’</a:t>
            </a:r>
            <a:endParaRPr lang="en-US" dirty="0"/>
          </a:p>
        </p:txBody>
      </p:sp>
    </p:spTree>
    <p:custDataLst>
      <p:tags r:id="rId1"/>
    </p:custDataLst>
    <p:extLst>
      <p:ext uri="{BB962C8B-B14F-4D97-AF65-F5344CB8AC3E}">
        <p14:creationId xmlns:p14="http://schemas.microsoft.com/office/powerpoint/2010/main" val="6606019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descr="Hydrogen spectrum"/>
          <p:cNvGrpSpPr/>
          <p:nvPr/>
        </p:nvGrpSpPr>
        <p:grpSpPr>
          <a:xfrm>
            <a:off x="1905000" y="1224077"/>
            <a:ext cx="5503312" cy="921189"/>
            <a:chOff x="767281" y="2712270"/>
            <a:chExt cx="5503312" cy="921189"/>
          </a:xfrm>
        </p:grpSpPr>
        <p:pic>
          <p:nvPicPr>
            <p:cNvPr id="3074" name="Picture 2" descr="http://www.quia.com/files/quia/users/phillipsm10/Emission-Spectra"/>
            <p:cNvPicPr>
              <a:picLocks noChangeAspect="1" noChangeArrowheads="1"/>
            </p:cNvPicPr>
            <p:nvPr>
              <p:custDataLst>
                <p:tags r:id="rId13"/>
              </p:custDataLst>
            </p:nvPr>
          </p:nvPicPr>
          <p:blipFill rotWithShape="1">
            <a:blip r:embed="rId17" cstate="print">
              <a:extLst>
                <a:ext uri="{28A0092B-C50C-407E-A947-70E740481C1C}">
                  <a14:useLocalDpi xmlns:a14="http://schemas.microsoft.com/office/drawing/2010/main" val="0"/>
                </a:ext>
              </a:extLst>
            </a:blip>
            <a:srcRect l="11111" t="54597"/>
            <a:stretch/>
          </p:blipFill>
          <p:spPr bwMode="auto">
            <a:xfrm>
              <a:off x="767281" y="2712270"/>
              <a:ext cx="5503312" cy="92118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5"/>
            <p:cNvGrpSpPr/>
            <p:nvPr/>
          </p:nvGrpSpPr>
          <p:grpSpPr>
            <a:xfrm>
              <a:off x="914400" y="2848824"/>
              <a:ext cx="5029200" cy="457200"/>
              <a:chOff x="914400" y="2362200"/>
              <a:chExt cx="5029200" cy="457200"/>
            </a:xfrm>
          </p:grpSpPr>
          <p:sp>
            <p:nvSpPr>
              <p:cNvPr id="3" name="Rectangle 2"/>
              <p:cNvSpPr/>
              <p:nvPr>
                <p:custDataLst>
                  <p:tags r:id="rId14"/>
                </p:custDataLst>
              </p:nvPr>
            </p:nvSpPr>
            <p:spPr>
              <a:xfrm>
                <a:off x="914400" y="2362200"/>
                <a:ext cx="50292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295054" y="2362200"/>
                <a:ext cx="0" cy="4572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08216" y="2362200"/>
                <a:ext cx="0" cy="457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91146" y="2362200"/>
                <a:ext cx="0" cy="45720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59943" y="2362200"/>
                <a:ext cx="0" cy="457200"/>
              </a:xfrm>
              <a:prstGeom prst="lin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21" name="Title 20"/>
          <p:cNvSpPr>
            <a:spLocks noGrp="1"/>
          </p:cNvSpPr>
          <p:nvPr>
            <p:ph type="title"/>
            <p:custDataLst>
              <p:tags r:id="rId2"/>
            </p:custDataLst>
          </p:nvPr>
        </p:nvSpPr>
        <p:spPr/>
        <p:txBody>
          <a:bodyPr/>
          <a:lstStyle/>
          <a:p>
            <a:r>
              <a:rPr lang="en-US" dirty="0" smtClean="0"/>
              <a:t>How do we know?</a:t>
            </a:r>
            <a:endParaRPr lang="en-US" dirty="0"/>
          </a:p>
        </p:txBody>
      </p:sp>
      <p:sp>
        <p:nvSpPr>
          <p:cNvPr id="27" name="Right Arrow 26"/>
          <p:cNvSpPr/>
          <p:nvPr>
            <p:custDataLst>
              <p:tags r:id="rId3"/>
            </p:custDataLst>
          </p:nvPr>
        </p:nvSpPr>
        <p:spPr>
          <a:xfrm>
            <a:off x="1295400" y="3706981"/>
            <a:ext cx="2436876"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r>
              <a:rPr lang="el-GR" dirty="0" smtClean="0"/>
              <a:t>ν</a:t>
            </a:r>
            <a:endParaRPr lang="en-US" dirty="0"/>
          </a:p>
        </p:txBody>
      </p:sp>
      <p:sp>
        <p:nvSpPr>
          <p:cNvPr id="20" name="Oval 19"/>
          <p:cNvSpPr/>
          <p:nvPr>
            <p:custDataLst>
              <p:tags r:id="rId4"/>
            </p:custDataLst>
          </p:nvPr>
        </p:nvSpPr>
        <p:spPr>
          <a:xfrm>
            <a:off x="3501427" y="4191000"/>
            <a:ext cx="312346"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 tIns="0" rIns="0" bIns="0" rtlCol="0" anchor="ctr"/>
          <a:lstStyle/>
          <a:p>
            <a:pPr algn="ctr"/>
            <a:r>
              <a:rPr lang="en-US" dirty="0" smtClean="0"/>
              <a:t>+</a:t>
            </a:r>
            <a:endParaRPr lang="en-US" dirty="0"/>
          </a:p>
        </p:txBody>
      </p:sp>
      <p:sp>
        <p:nvSpPr>
          <p:cNvPr id="22" name="Oval 21"/>
          <p:cNvSpPr/>
          <p:nvPr>
            <p:custDataLst>
              <p:tags r:id="rId5"/>
            </p:custDataLst>
          </p:nvPr>
        </p:nvSpPr>
        <p:spPr>
          <a:xfrm>
            <a:off x="3276600" y="3962400"/>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custDataLst>
              <p:tags r:id="rId6"/>
            </p:custDataLst>
          </p:nvPr>
        </p:nvSpPr>
        <p:spPr>
          <a:xfrm>
            <a:off x="2819400" y="3508248"/>
            <a:ext cx="1673352" cy="1673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custDataLst>
              <p:tags r:id="rId7"/>
            </p:custDataLst>
          </p:nvPr>
        </p:nvSpPr>
        <p:spPr>
          <a:xfrm>
            <a:off x="3048000" y="3733800"/>
            <a:ext cx="1216152" cy="1216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custDataLst>
              <p:tags r:id="rId8"/>
            </p:custDataLst>
          </p:nvPr>
        </p:nvSpPr>
        <p:spPr>
          <a:xfrm>
            <a:off x="2590800" y="3276600"/>
            <a:ext cx="2130552" cy="21305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custDataLst>
              <p:tags r:id="rId9"/>
            </p:custDataLst>
          </p:nvPr>
        </p:nvSpPr>
        <p:spPr>
          <a:xfrm>
            <a:off x="3813773" y="3966061"/>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33" name="Oval 32"/>
          <p:cNvSpPr/>
          <p:nvPr>
            <p:custDataLst>
              <p:tags r:id="rId10"/>
            </p:custDataLst>
          </p:nvPr>
        </p:nvSpPr>
        <p:spPr>
          <a:xfrm>
            <a:off x="4139185" y="33845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34" name="Up Arrow 33"/>
          <p:cNvSpPr/>
          <p:nvPr>
            <p:custDataLst>
              <p:tags r:id="rId11"/>
            </p:custDataLst>
          </p:nvPr>
        </p:nvSpPr>
        <p:spPr>
          <a:xfrm rot="20541932">
            <a:off x="3583242" y="1900010"/>
            <a:ext cx="304800" cy="175260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h</a:t>
            </a:r>
            <a:r>
              <a:rPr lang="el-GR" dirty="0" smtClean="0"/>
              <a:t>ν</a:t>
            </a:r>
            <a:endParaRPr lang="en-US" dirty="0"/>
          </a:p>
        </p:txBody>
      </p:sp>
      <p:sp>
        <p:nvSpPr>
          <p:cNvPr id="35" name="Content Placeholder 20"/>
          <p:cNvSpPr txBox="1">
            <a:spLocks noRot="1" noChangeAspect="1" noMove="1" noResize="1" noEditPoints="1" noAdjustHandles="1" noChangeArrowheads="1" noChangeShapeType="1" noTextEdit="1"/>
          </p:cNvSpPr>
          <p:nvPr>
            <p:custDataLst>
              <p:tags r:id="rId12"/>
            </p:custDataLst>
          </p:nvPr>
        </p:nvSpPr>
        <p:spPr>
          <a:xfrm>
            <a:off x="4648200" y="2438400"/>
            <a:ext cx="4419600" cy="3687763"/>
          </a:xfrm>
          <a:prstGeom prst="rect">
            <a:avLst/>
          </a:prstGeom>
          <a:blipFill rotWithShape="1">
            <a:blip r:embed="rId18" cstate="print"/>
            <a:stretch>
              <a:fillRect l="-1931"/>
            </a:stretch>
          </a:blipFill>
        </p:spPr>
        <p:txBody>
          <a:bodyPr/>
          <a:lstStyle/>
          <a:p>
            <a:pPr marR="0" lvl="0" algn="l" defTabSz="914400" rtl="0" eaLnBrk="1" fontAlgn="auto" latinLnBrk="0" hangingPunct="1">
              <a:lnSpc>
                <a:spcPct val="100000"/>
              </a:lnSpc>
              <a:spcBef>
                <a:spcPts val="400"/>
              </a:spcBef>
              <a:spcAft>
                <a:spcPts val="0"/>
              </a:spcAft>
              <a:buClr>
                <a:schemeClr val="accent2"/>
              </a:buClr>
              <a:buSzPct val="100000"/>
              <a:tabLst/>
              <a:defRPr/>
            </a:pPr>
            <a:r>
              <a:rPr kumimoji="0" lang="en-US" sz="2400" b="0" i="0" u="none" strike="noStrike" kern="1200" cap="none" spc="0" normalizeH="0" baseline="0" noProof="0" smtClean="0">
                <a:ln>
                  <a:noFill/>
                </a:ln>
                <a:noFill/>
                <a:effectLst/>
                <a:uLnTx/>
                <a:uFillTx/>
                <a:latin typeface="Trebuchet MS" pitchFamily="34" charset="0"/>
                <a:ea typeface="+mn-ea"/>
                <a:cs typeface="+mn-cs"/>
              </a:rPr>
              <a:t> </a:t>
            </a:r>
            <a:endParaRPr kumimoji="0" lang="en-US" sz="2400" b="0" i="0" u="none" strike="noStrike" kern="1200" cap="none" spc="0" normalizeH="0" baseline="0" noProof="0">
              <a:ln>
                <a:noFill/>
              </a:ln>
              <a:noFill/>
              <a:effectLst/>
              <a:uLnTx/>
              <a:uFillTx/>
              <a:latin typeface="Trebuchet MS" pitchFamily="34" charset="0"/>
              <a:ea typeface="+mn-ea"/>
              <a:cs typeface="+mn-cs"/>
            </a:endParaRPr>
          </a:p>
        </p:txBody>
      </p:sp>
    </p:spTree>
    <p:custDataLst>
      <p:tags r:id="rId1"/>
    </p:custDataLst>
    <p:extLst>
      <p:ext uri="{BB962C8B-B14F-4D97-AF65-F5344CB8AC3E}">
        <p14:creationId xmlns:p14="http://schemas.microsoft.com/office/powerpoint/2010/main" val="1760322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1000"/>
                                        <p:tgtEl>
                                          <p:spTgt spid="27"/>
                                        </p:tgtEl>
                                      </p:cBhvr>
                                    </p:animEffect>
                                  </p:childTnLst>
                                </p:cTn>
                              </p:par>
                            </p:childTnLst>
                          </p:cTn>
                        </p:par>
                        <p:par>
                          <p:cTn id="22" fill="hold">
                            <p:stCondLst>
                              <p:cond delay="1000"/>
                            </p:stCondLst>
                            <p:childTnLst>
                              <p:par>
                                <p:cTn id="23" presetID="22" presetClass="exit" presetSubtype="8" fill="hold" grpId="1" nodeType="afterEffect">
                                  <p:stCondLst>
                                    <p:cond delay="0"/>
                                  </p:stCondLst>
                                  <p:childTnLst>
                                    <p:animEffect transition="out" filter="wipe(left)">
                                      <p:cBhvr>
                                        <p:cTn id="24" dur="1000"/>
                                        <p:tgtEl>
                                          <p:spTgt spid="27"/>
                                        </p:tgtEl>
                                      </p:cBhvr>
                                    </p:animEffect>
                                    <p:set>
                                      <p:cBhvr>
                                        <p:cTn id="25" dur="1" fill="hold">
                                          <p:stCondLst>
                                            <p:cond delay="999"/>
                                          </p:stCondLst>
                                        </p:cTn>
                                        <p:tgtEl>
                                          <p:spTgt spid="27"/>
                                        </p:tgtEl>
                                        <p:attrNameLst>
                                          <p:attrName>style.visibility</p:attrName>
                                        </p:attrNameLst>
                                      </p:cBhvr>
                                      <p:to>
                                        <p:strVal val="hidden"/>
                                      </p:to>
                                    </p:set>
                                  </p:childTnLst>
                                </p:cTn>
                              </p:par>
                            </p:childTnLst>
                          </p:cTn>
                        </p:par>
                        <p:par>
                          <p:cTn id="26" fill="hold">
                            <p:stCondLst>
                              <p:cond delay="2000"/>
                            </p:stCondLst>
                            <p:childTnLst>
                              <p:par>
                                <p:cTn id="27" presetID="42" presetClass="path" presetSubtype="0" accel="50000" decel="25000" fill="hold" grpId="0" nodeType="afterEffect">
                                  <p:stCondLst>
                                    <p:cond delay="0"/>
                                  </p:stCondLst>
                                  <p:childTnLst>
                                    <p:animMotion origin="layout" path="M 1.38889E-6 -3.01712E-6 L 0.03628 -0.08491 " pathEditMode="relative" rAng="0" ptsTypes="AA">
                                      <p:cBhvr>
                                        <p:cTn id="28" dur="2000" fill="hold"/>
                                        <p:tgtEl>
                                          <p:spTgt spid="26"/>
                                        </p:tgtEl>
                                        <p:attrNameLst>
                                          <p:attrName>ppt_x</p:attrName>
                                          <p:attrName>ppt_y</p:attrName>
                                        </p:attrNameLst>
                                      </p:cBhvr>
                                      <p:rCtr x="1806" y="-4257"/>
                                    </p:animMotion>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42" presetClass="path" presetSubtype="0" accel="50000" decel="50000" fill="hold" grpId="0" nodeType="withEffect">
                                  <p:stCondLst>
                                    <p:cond delay="0"/>
                                  </p:stCondLst>
                                  <p:childTnLst>
                                    <p:animMotion origin="layout" path="M 1.11111E-6 -0.00023 L -0.0408 0.04697 " pathEditMode="relative" rAng="0" ptsTypes="AA">
                                      <p:cBhvr>
                                        <p:cTn id="34" dur="2000" fill="hold"/>
                                        <p:tgtEl>
                                          <p:spTgt spid="33"/>
                                        </p:tgtEl>
                                        <p:attrNameLst>
                                          <p:attrName>ppt_x</p:attrName>
                                          <p:attrName>ppt_y</p:attrName>
                                        </p:attrNameLst>
                                      </p:cBhvr>
                                      <p:rCtr x="-2049" y="2360"/>
                                    </p:animMotion>
                                  </p:childTnLst>
                                </p:cTn>
                              </p:par>
                              <p:par>
                                <p:cTn id="35" presetID="22" presetClass="entr" presetSubtype="4" fill="hold" grpId="0" nodeType="withEffect">
                                  <p:stCondLst>
                                    <p:cond delay="10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1000"/>
                                        <p:tgtEl>
                                          <p:spTgt spid="34"/>
                                        </p:tgtEl>
                                      </p:cBhvr>
                                    </p:animEffect>
                                  </p:childTnLst>
                                </p:cTn>
                              </p:par>
                            </p:childTnLst>
                          </p:cTn>
                        </p:par>
                        <p:par>
                          <p:cTn id="38" fill="hold">
                            <p:stCondLst>
                              <p:cond delay="2000"/>
                            </p:stCondLst>
                            <p:childTnLst>
                              <p:par>
                                <p:cTn id="39" presetID="22" presetClass="exit" presetSubtype="4" fill="hold" grpId="1" nodeType="afterEffect">
                                  <p:stCondLst>
                                    <p:cond delay="0"/>
                                  </p:stCondLst>
                                  <p:childTnLst>
                                    <p:animEffect transition="out" filter="wipe(down)">
                                      <p:cBhvr>
                                        <p:cTn id="40" dur="1000"/>
                                        <p:tgtEl>
                                          <p:spTgt spid="34"/>
                                        </p:tgtEl>
                                      </p:cBhvr>
                                    </p:animEffect>
                                    <p:set>
                                      <p:cBhvr>
                                        <p:cTn id="41" dur="1" fill="hold">
                                          <p:stCondLst>
                                            <p:cond delay="999"/>
                                          </p:stCondLst>
                                        </p:cTn>
                                        <p:tgtEl>
                                          <p:spTgt spid="34"/>
                                        </p:tgtEl>
                                        <p:attrNameLst>
                                          <p:attrName>style.visibility</p:attrName>
                                        </p:attrNameLst>
                                      </p:cBhvr>
                                      <p:to>
                                        <p:strVal val="hidden"/>
                                      </p:to>
                                    </p:se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0" grpId="0" animBg="1"/>
      <p:bldP spid="22" grpId="0" animBg="1"/>
      <p:bldP spid="23" grpId="0" animBg="1"/>
      <p:bldP spid="24" grpId="0" animBg="1"/>
      <p:bldP spid="25" grpId="0" animBg="1"/>
      <p:bldP spid="26" grpId="0" animBg="1"/>
      <p:bldP spid="26" grpId="1" animBg="1"/>
      <p:bldP spid="33" grpId="0" animBg="1"/>
      <p:bldP spid="33" grpId="1" animBg="1"/>
      <p:bldP spid="34" grpId="0" animBg="1"/>
      <p:bldP spid="34" grpId="1"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629"/>
          <a:stretch/>
        </p:blipFill>
        <p:spPr bwMode="auto">
          <a:xfrm>
            <a:off x="457201" y="3815826"/>
            <a:ext cx="8229598" cy="2813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custDataLst>
              <p:tags r:id="rId2"/>
            </p:custDataLst>
          </p:nvPr>
        </p:nvSpPr>
        <p:spPr>
          <a:xfrm>
            <a:off x="152400" y="6577231"/>
            <a:ext cx="8991600" cy="307777"/>
          </a:xfrm>
          <a:prstGeom prst="rect">
            <a:avLst/>
          </a:prstGeom>
          <a:noFill/>
        </p:spPr>
        <p:txBody>
          <a:bodyPr wrap="square" rtlCol="0">
            <a:spAutoFit/>
          </a:bodyPr>
          <a:lstStyle/>
          <a:p>
            <a:r>
              <a:rPr lang="en-US" sz="1400" dirty="0" smtClean="0"/>
              <a:t>Image source: </a:t>
            </a:r>
            <a:r>
              <a:rPr lang="en-US" sz="1400" dirty="0" err="1" smtClean="0"/>
              <a:t>Dayah</a:t>
            </a:r>
            <a:r>
              <a:rPr lang="en-US" sz="1400" dirty="0" smtClean="0"/>
              <a:t>, Michael. “Dynamic Periodic Table.” Accessed Sept. 5, 2013</a:t>
            </a:r>
            <a:r>
              <a:rPr lang="en-US" sz="1400" dirty="0" smtClean="0">
                <a:solidFill>
                  <a:srgbClr val="FF0000"/>
                </a:solidFill>
              </a:rPr>
              <a:t>. </a:t>
            </a:r>
            <a:r>
              <a:rPr lang="en-US" sz="1400" dirty="0" smtClean="0">
                <a:hlinkClick r:id="rId8"/>
              </a:rPr>
              <a:t>http</a:t>
            </a:r>
            <a:r>
              <a:rPr lang="en-US" sz="1400" dirty="0">
                <a:hlinkClick r:id="rId8"/>
              </a:rPr>
              <a:t>://ptable.com/#</a:t>
            </a:r>
            <a:r>
              <a:rPr lang="en-US" sz="1400" dirty="0" smtClean="0">
                <a:hlinkClick r:id="rId8"/>
              </a:rPr>
              <a:t>Property/Ionization</a:t>
            </a:r>
            <a:endParaRPr lang="en-US" sz="1400" i="1" dirty="0"/>
          </a:p>
        </p:txBody>
      </p:sp>
      <p:pic>
        <p:nvPicPr>
          <p:cNvPr id="4100" name="Picture 4" descr="http://chemistry.beloit.edu/stars/images/IEexpand.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9730" y="995743"/>
            <a:ext cx="4329626" cy="28142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custDataLst>
              <p:tags r:id="rId3"/>
            </p:custDataLst>
          </p:nvPr>
        </p:nvSpPr>
        <p:spPr>
          <a:xfrm>
            <a:off x="4829356" y="2905780"/>
            <a:ext cx="4238444" cy="523220"/>
          </a:xfrm>
          <a:prstGeom prst="rect">
            <a:avLst/>
          </a:prstGeom>
          <a:noFill/>
        </p:spPr>
        <p:txBody>
          <a:bodyPr wrap="square" rtlCol="0">
            <a:spAutoFit/>
          </a:bodyPr>
          <a:lstStyle/>
          <a:p>
            <a:r>
              <a:rPr lang="en-US" sz="1400" dirty="0"/>
              <a:t>Image source: </a:t>
            </a:r>
            <a:r>
              <a:rPr lang="en-US" sz="1400" dirty="0">
                <a:hlinkClick r:id="rId10"/>
              </a:rPr>
              <a:t>http://</a:t>
            </a:r>
            <a:r>
              <a:rPr lang="en-US" sz="1400" dirty="0" smtClean="0">
                <a:hlinkClick r:id="rId10"/>
              </a:rPr>
              <a:t>chemistry.beloit.edu/stars/images/IEexpand.gif</a:t>
            </a:r>
            <a:r>
              <a:rPr lang="en-US" sz="1400" dirty="0" smtClean="0"/>
              <a:t> </a:t>
            </a:r>
            <a:endParaRPr lang="en-US" sz="1400" dirty="0"/>
          </a:p>
        </p:txBody>
      </p:sp>
      <p:sp>
        <p:nvSpPr>
          <p:cNvPr id="7" name="Title 6"/>
          <p:cNvSpPr>
            <a:spLocks noGrp="1"/>
          </p:cNvSpPr>
          <p:nvPr>
            <p:ph type="title"/>
            <p:custDataLst>
              <p:tags r:id="rId4"/>
            </p:custDataLst>
          </p:nvPr>
        </p:nvSpPr>
        <p:spPr/>
        <p:txBody>
          <a:bodyPr>
            <a:normAutofit/>
          </a:bodyPr>
          <a:lstStyle/>
          <a:p>
            <a:r>
              <a:rPr lang="en-US" dirty="0" smtClean="0"/>
              <a:t>Ionization Energy</a:t>
            </a:r>
            <a:endParaRPr lang="en-US" dirty="0"/>
          </a:p>
        </p:txBody>
      </p:sp>
    </p:spTree>
    <p:custDataLst>
      <p:tags r:id="rId1"/>
    </p:custDataLst>
    <p:extLst>
      <p:ext uri="{BB962C8B-B14F-4D97-AF65-F5344CB8AC3E}">
        <p14:creationId xmlns:p14="http://schemas.microsoft.com/office/powerpoint/2010/main" val="2165114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custDataLst>
              <p:tags r:id="rId2"/>
            </p:custDataLst>
            <p:extLst>
              <p:ext uri="{D42A27DB-BD31-4B8C-83A1-F6EECF244321}">
                <p14:modId xmlns:p14="http://schemas.microsoft.com/office/powerpoint/2010/main" val="2082302377"/>
              </p:ext>
            </p:extLst>
          </p:nvPr>
        </p:nvGraphicFramePr>
        <p:xfrm>
          <a:off x="533400" y="1397000"/>
          <a:ext cx="8229600" cy="3337560"/>
        </p:xfrm>
        <a:graphic>
          <a:graphicData uri="http://schemas.openxmlformats.org/drawingml/2006/table">
            <a:tbl>
              <a:tblPr firstRow="1" bandRow="1">
                <a:tableStyleId>{5C22544A-7EE6-4342-B048-85BDC9FD1C3A}</a:tableStyleId>
              </a:tblPr>
              <a:tblGrid>
                <a:gridCol w="1028700"/>
                <a:gridCol w="1028700"/>
                <a:gridCol w="1028700"/>
                <a:gridCol w="1028700"/>
                <a:gridCol w="1028700"/>
                <a:gridCol w="1028700"/>
                <a:gridCol w="1028700"/>
                <a:gridCol w="1028700"/>
              </a:tblGrid>
              <a:tr h="370840">
                <a:tc>
                  <a:txBody>
                    <a:bodyPr/>
                    <a:lstStyle/>
                    <a:p>
                      <a:pPr algn="ctr"/>
                      <a:r>
                        <a:rPr lang="en-US" dirty="0" smtClean="0"/>
                        <a:t>Element</a:t>
                      </a:r>
                      <a:endParaRPr lang="en-US" dirty="0"/>
                    </a:p>
                  </a:txBody>
                  <a:tcPr/>
                </a:tc>
                <a:tc>
                  <a:txBody>
                    <a:bodyPr/>
                    <a:lstStyle/>
                    <a:p>
                      <a:pPr algn="ctr"/>
                      <a:r>
                        <a:rPr lang="en-US" dirty="0" smtClean="0"/>
                        <a:t>IE</a:t>
                      </a:r>
                      <a:r>
                        <a:rPr lang="en-US" baseline="-25000" dirty="0" smtClean="0"/>
                        <a:t>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IE</a:t>
                      </a:r>
                      <a:r>
                        <a:rPr lang="en-US" baseline="-25000" dirty="0" smtClean="0"/>
                        <a:t>2</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IE</a:t>
                      </a:r>
                      <a:r>
                        <a:rPr lang="en-US" baseline="-25000" dirty="0" smtClean="0"/>
                        <a:t>3</a:t>
                      </a:r>
                      <a:endParaRPr lang="en-US" dirty="0" smtClean="0"/>
                    </a:p>
                  </a:txBody>
                  <a:tcPr/>
                </a:tc>
                <a:tc>
                  <a:txBody>
                    <a:bodyPr/>
                    <a:lstStyle/>
                    <a:p>
                      <a:pPr algn="ctr"/>
                      <a:r>
                        <a:rPr lang="en-US" dirty="0" smtClean="0"/>
                        <a:t>IE</a:t>
                      </a:r>
                      <a:r>
                        <a:rPr lang="en-US" baseline="-25000" dirty="0" smtClean="0"/>
                        <a:t>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IE</a:t>
                      </a:r>
                      <a:r>
                        <a:rPr lang="en-US" baseline="-25000" dirty="0" smtClean="0"/>
                        <a:t>5</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IE</a:t>
                      </a:r>
                      <a:r>
                        <a:rPr lang="en-US" baseline="-25000" dirty="0" smtClean="0"/>
                        <a:t>6</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IE</a:t>
                      </a:r>
                      <a:r>
                        <a:rPr lang="en-US" baseline="-25000" dirty="0" smtClean="0"/>
                        <a:t>7</a:t>
                      </a:r>
                      <a:endParaRPr lang="en-US" dirty="0" smtClean="0"/>
                    </a:p>
                  </a:txBody>
                  <a:tcPr/>
                </a:tc>
              </a:tr>
              <a:tr h="370840">
                <a:tc>
                  <a:txBody>
                    <a:bodyPr/>
                    <a:lstStyle/>
                    <a:p>
                      <a:pPr algn="ctr"/>
                      <a:r>
                        <a:rPr lang="en-US" dirty="0" smtClean="0"/>
                        <a:t>Na</a:t>
                      </a:r>
                      <a:endParaRPr lang="en-US" dirty="0"/>
                    </a:p>
                  </a:txBody>
                  <a:tcPr/>
                </a:tc>
                <a:tc>
                  <a:txBody>
                    <a:bodyPr/>
                    <a:lstStyle/>
                    <a:p>
                      <a:pPr algn="ctr"/>
                      <a:r>
                        <a:rPr lang="en-US" dirty="0" smtClean="0"/>
                        <a:t>495</a:t>
                      </a:r>
                      <a:endParaRPr lang="en-US" dirty="0"/>
                    </a:p>
                  </a:txBody>
                  <a:tcPr/>
                </a:tc>
                <a:tc>
                  <a:txBody>
                    <a:bodyPr/>
                    <a:lstStyle/>
                    <a:p>
                      <a:pPr algn="ctr"/>
                      <a:r>
                        <a:rPr lang="en-US" dirty="0" smtClean="0"/>
                        <a:t>4,560</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t>Mg</a:t>
                      </a:r>
                      <a:endParaRPr lang="en-US" dirty="0"/>
                    </a:p>
                  </a:txBody>
                  <a:tcPr/>
                </a:tc>
                <a:tc>
                  <a:txBody>
                    <a:bodyPr/>
                    <a:lstStyle/>
                    <a:p>
                      <a:pPr algn="ctr"/>
                      <a:r>
                        <a:rPr lang="en-US" dirty="0" smtClean="0"/>
                        <a:t>735</a:t>
                      </a:r>
                      <a:endParaRPr lang="en-US" dirty="0"/>
                    </a:p>
                  </a:txBody>
                  <a:tcPr/>
                </a:tc>
                <a:tc>
                  <a:txBody>
                    <a:bodyPr/>
                    <a:lstStyle/>
                    <a:p>
                      <a:pPr algn="ctr"/>
                      <a:r>
                        <a:rPr lang="en-US" dirty="0" smtClean="0"/>
                        <a:t>1,445</a:t>
                      </a:r>
                      <a:endParaRPr lang="en-US" dirty="0"/>
                    </a:p>
                  </a:txBody>
                  <a:tcPr/>
                </a:tc>
                <a:tc>
                  <a:txBody>
                    <a:bodyPr/>
                    <a:lstStyle/>
                    <a:p>
                      <a:pPr algn="ctr"/>
                      <a:r>
                        <a:rPr lang="en-US" dirty="0" smtClean="0"/>
                        <a:t>7,730</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r>
              <a:tr h="370840">
                <a:tc>
                  <a:txBody>
                    <a:bodyPr/>
                    <a:lstStyle/>
                    <a:p>
                      <a:pPr algn="ctr"/>
                      <a:r>
                        <a:rPr lang="en-US" dirty="0" smtClean="0"/>
                        <a:t>Al</a:t>
                      </a:r>
                      <a:endParaRPr lang="en-US" dirty="0"/>
                    </a:p>
                  </a:txBody>
                  <a:tcPr/>
                </a:tc>
                <a:tc>
                  <a:txBody>
                    <a:bodyPr/>
                    <a:lstStyle/>
                    <a:p>
                      <a:pPr algn="ctr"/>
                      <a:r>
                        <a:rPr lang="en-US" dirty="0" smtClean="0"/>
                        <a:t>580</a:t>
                      </a:r>
                      <a:endParaRPr lang="en-US" dirty="0"/>
                    </a:p>
                  </a:txBody>
                  <a:tcPr/>
                </a:tc>
                <a:tc>
                  <a:txBody>
                    <a:bodyPr/>
                    <a:lstStyle/>
                    <a:p>
                      <a:pPr algn="ctr"/>
                      <a:r>
                        <a:rPr lang="en-US" dirty="0" smtClean="0"/>
                        <a:t>1,815</a:t>
                      </a:r>
                      <a:endParaRPr lang="en-US" dirty="0"/>
                    </a:p>
                  </a:txBody>
                  <a:tcPr/>
                </a:tc>
                <a:tc>
                  <a:txBody>
                    <a:bodyPr/>
                    <a:lstStyle/>
                    <a:p>
                      <a:pPr algn="ctr"/>
                      <a:r>
                        <a:rPr lang="en-US" dirty="0" smtClean="0"/>
                        <a:t>2,740</a:t>
                      </a:r>
                      <a:endParaRPr lang="en-US" dirty="0"/>
                    </a:p>
                  </a:txBody>
                  <a:tcPr/>
                </a:tc>
                <a:tc>
                  <a:txBody>
                    <a:bodyPr/>
                    <a:lstStyle/>
                    <a:p>
                      <a:pPr algn="ctr"/>
                      <a:r>
                        <a:rPr lang="en-US" dirty="0" smtClean="0"/>
                        <a:t>11,600</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Si</a:t>
                      </a:r>
                      <a:endParaRPr lang="en-US" dirty="0"/>
                    </a:p>
                  </a:txBody>
                  <a:tcPr/>
                </a:tc>
                <a:tc>
                  <a:txBody>
                    <a:bodyPr/>
                    <a:lstStyle/>
                    <a:p>
                      <a:pPr algn="ctr"/>
                      <a:r>
                        <a:rPr lang="en-US" dirty="0" smtClean="0"/>
                        <a:t>780</a:t>
                      </a:r>
                      <a:endParaRPr lang="en-US" dirty="0"/>
                    </a:p>
                  </a:txBody>
                  <a:tcPr/>
                </a:tc>
                <a:tc>
                  <a:txBody>
                    <a:bodyPr/>
                    <a:lstStyle/>
                    <a:p>
                      <a:pPr algn="ctr"/>
                      <a:r>
                        <a:rPr lang="en-US" dirty="0" smtClean="0"/>
                        <a:t>1,575</a:t>
                      </a:r>
                      <a:endParaRPr lang="en-US" dirty="0"/>
                    </a:p>
                  </a:txBody>
                  <a:tcPr/>
                </a:tc>
                <a:tc>
                  <a:txBody>
                    <a:bodyPr/>
                    <a:lstStyle/>
                    <a:p>
                      <a:pPr algn="ctr"/>
                      <a:r>
                        <a:rPr lang="en-US" dirty="0" smtClean="0"/>
                        <a:t>3,220</a:t>
                      </a:r>
                      <a:endParaRPr lang="en-US" dirty="0"/>
                    </a:p>
                  </a:txBody>
                  <a:tcPr/>
                </a:tc>
                <a:tc>
                  <a:txBody>
                    <a:bodyPr/>
                    <a:lstStyle/>
                    <a:p>
                      <a:pPr algn="ctr"/>
                      <a:r>
                        <a:rPr lang="en-US" dirty="0" smtClean="0"/>
                        <a:t>4,350</a:t>
                      </a:r>
                      <a:endParaRPr lang="en-US" dirty="0"/>
                    </a:p>
                  </a:txBody>
                  <a:tcPr/>
                </a:tc>
                <a:tc>
                  <a:txBody>
                    <a:bodyPr/>
                    <a:lstStyle/>
                    <a:p>
                      <a:pPr algn="ctr"/>
                      <a:r>
                        <a:rPr lang="en-US" dirty="0" smtClean="0"/>
                        <a:t>16,100</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P</a:t>
                      </a:r>
                      <a:endParaRPr lang="en-US" dirty="0"/>
                    </a:p>
                  </a:txBody>
                  <a:tcPr/>
                </a:tc>
                <a:tc>
                  <a:txBody>
                    <a:bodyPr/>
                    <a:lstStyle/>
                    <a:p>
                      <a:pPr algn="ctr"/>
                      <a:r>
                        <a:rPr lang="en-US" dirty="0" smtClean="0"/>
                        <a:t>1,060</a:t>
                      </a:r>
                      <a:endParaRPr lang="en-US" dirty="0"/>
                    </a:p>
                  </a:txBody>
                  <a:tcPr/>
                </a:tc>
                <a:tc>
                  <a:txBody>
                    <a:bodyPr/>
                    <a:lstStyle/>
                    <a:p>
                      <a:pPr algn="ctr"/>
                      <a:r>
                        <a:rPr lang="en-US" dirty="0" smtClean="0"/>
                        <a:t>1,890</a:t>
                      </a:r>
                      <a:endParaRPr lang="en-US" dirty="0"/>
                    </a:p>
                  </a:txBody>
                  <a:tcPr/>
                </a:tc>
                <a:tc>
                  <a:txBody>
                    <a:bodyPr/>
                    <a:lstStyle/>
                    <a:p>
                      <a:pPr algn="ctr"/>
                      <a:r>
                        <a:rPr lang="en-US" dirty="0" smtClean="0"/>
                        <a:t>2,905</a:t>
                      </a:r>
                      <a:endParaRPr lang="en-US" dirty="0"/>
                    </a:p>
                  </a:txBody>
                  <a:tcPr/>
                </a:tc>
                <a:tc>
                  <a:txBody>
                    <a:bodyPr/>
                    <a:lstStyle/>
                    <a:p>
                      <a:pPr algn="ctr"/>
                      <a:r>
                        <a:rPr lang="en-US" dirty="0" smtClean="0"/>
                        <a:t>4,950</a:t>
                      </a:r>
                      <a:endParaRPr lang="en-US" dirty="0"/>
                    </a:p>
                  </a:txBody>
                  <a:tcPr/>
                </a:tc>
                <a:tc>
                  <a:txBody>
                    <a:bodyPr/>
                    <a:lstStyle/>
                    <a:p>
                      <a:pPr algn="ctr"/>
                      <a:r>
                        <a:rPr lang="en-US" dirty="0" smtClean="0"/>
                        <a:t>6,270</a:t>
                      </a:r>
                      <a:endParaRPr lang="en-US" dirty="0"/>
                    </a:p>
                  </a:txBody>
                  <a:tcPr/>
                </a:tc>
                <a:tc>
                  <a:txBody>
                    <a:bodyPr/>
                    <a:lstStyle/>
                    <a:p>
                      <a:pPr algn="ctr"/>
                      <a:r>
                        <a:rPr lang="en-US" dirty="0" smtClean="0"/>
                        <a:t>21,200</a:t>
                      </a:r>
                      <a:endParaRPr lang="en-US" dirty="0"/>
                    </a:p>
                  </a:txBody>
                  <a:tcPr/>
                </a:tc>
                <a:tc>
                  <a:txBody>
                    <a:bodyPr/>
                    <a:lstStyle/>
                    <a:p>
                      <a:pPr algn="ctr"/>
                      <a:endParaRPr lang="en-US" dirty="0"/>
                    </a:p>
                  </a:txBody>
                  <a:tcPr/>
                </a:tc>
              </a:tr>
              <a:tr h="370840">
                <a:tc>
                  <a:txBody>
                    <a:bodyPr/>
                    <a:lstStyle/>
                    <a:p>
                      <a:pPr algn="ctr"/>
                      <a:r>
                        <a:rPr lang="en-US" dirty="0" smtClean="0"/>
                        <a:t>S</a:t>
                      </a:r>
                      <a:endParaRPr lang="en-US" dirty="0"/>
                    </a:p>
                  </a:txBody>
                  <a:tcPr/>
                </a:tc>
                <a:tc>
                  <a:txBody>
                    <a:bodyPr/>
                    <a:lstStyle/>
                    <a:p>
                      <a:pPr algn="ctr"/>
                      <a:r>
                        <a:rPr lang="en-US" dirty="0" smtClean="0"/>
                        <a:t>1,005</a:t>
                      </a:r>
                      <a:endParaRPr lang="en-US" dirty="0"/>
                    </a:p>
                  </a:txBody>
                  <a:tcPr/>
                </a:tc>
                <a:tc>
                  <a:txBody>
                    <a:bodyPr/>
                    <a:lstStyle/>
                    <a:p>
                      <a:pPr algn="ctr"/>
                      <a:r>
                        <a:rPr lang="en-US" dirty="0" smtClean="0"/>
                        <a:t>2,260</a:t>
                      </a:r>
                      <a:endParaRPr lang="en-US" dirty="0"/>
                    </a:p>
                  </a:txBody>
                  <a:tcPr/>
                </a:tc>
                <a:tc>
                  <a:txBody>
                    <a:bodyPr/>
                    <a:lstStyle/>
                    <a:p>
                      <a:pPr algn="ctr"/>
                      <a:r>
                        <a:rPr lang="en-US" dirty="0" smtClean="0"/>
                        <a:t>3,375</a:t>
                      </a:r>
                      <a:endParaRPr lang="en-US" dirty="0"/>
                    </a:p>
                  </a:txBody>
                  <a:tcPr/>
                </a:tc>
                <a:tc>
                  <a:txBody>
                    <a:bodyPr/>
                    <a:lstStyle/>
                    <a:p>
                      <a:pPr algn="ctr"/>
                      <a:r>
                        <a:rPr lang="en-US" dirty="0" smtClean="0"/>
                        <a:t>4,565</a:t>
                      </a:r>
                      <a:endParaRPr lang="en-US" dirty="0"/>
                    </a:p>
                  </a:txBody>
                  <a:tcPr/>
                </a:tc>
                <a:tc>
                  <a:txBody>
                    <a:bodyPr/>
                    <a:lstStyle/>
                    <a:p>
                      <a:pPr algn="ctr"/>
                      <a:r>
                        <a:rPr lang="en-US" dirty="0" smtClean="0"/>
                        <a:t>6,950</a:t>
                      </a:r>
                      <a:endParaRPr lang="en-US" dirty="0"/>
                    </a:p>
                  </a:txBody>
                  <a:tcPr/>
                </a:tc>
                <a:tc>
                  <a:txBody>
                    <a:bodyPr/>
                    <a:lstStyle/>
                    <a:p>
                      <a:pPr algn="ctr"/>
                      <a:r>
                        <a:rPr lang="en-US" dirty="0" smtClean="0"/>
                        <a:t>8,490</a:t>
                      </a:r>
                      <a:endParaRPr lang="en-US" dirty="0"/>
                    </a:p>
                  </a:txBody>
                  <a:tcPr/>
                </a:tc>
                <a:tc>
                  <a:txBody>
                    <a:bodyPr/>
                    <a:lstStyle/>
                    <a:p>
                      <a:pPr algn="ctr"/>
                      <a:r>
                        <a:rPr lang="en-US" dirty="0" smtClean="0"/>
                        <a:t>27,000</a:t>
                      </a:r>
                      <a:endParaRPr lang="en-US" dirty="0"/>
                    </a:p>
                  </a:txBody>
                  <a:tcPr/>
                </a:tc>
              </a:tr>
              <a:tr h="370840">
                <a:tc>
                  <a:txBody>
                    <a:bodyPr/>
                    <a:lstStyle/>
                    <a:p>
                      <a:pPr algn="ctr"/>
                      <a:r>
                        <a:rPr lang="en-US" dirty="0" err="1" smtClean="0"/>
                        <a:t>Cl</a:t>
                      </a:r>
                      <a:endParaRPr lang="en-US" dirty="0"/>
                    </a:p>
                  </a:txBody>
                  <a:tcPr/>
                </a:tc>
                <a:tc>
                  <a:txBody>
                    <a:bodyPr/>
                    <a:lstStyle/>
                    <a:p>
                      <a:pPr algn="ctr"/>
                      <a:r>
                        <a:rPr lang="en-US" dirty="0" smtClean="0"/>
                        <a:t>1,255</a:t>
                      </a:r>
                      <a:endParaRPr lang="en-US" dirty="0"/>
                    </a:p>
                  </a:txBody>
                  <a:tcPr/>
                </a:tc>
                <a:tc>
                  <a:txBody>
                    <a:bodyPr/>
                    <a:lstStyle/>
                    <a:p>
                      <a:pPr algn="ctr"/>
                      <a:r>
                        <a:rPr lang="en-US" dirty="0" smtClean="0"/>
                        <a:t>2,295</a:t>
                      </a:r>
                      <a:endParaRPr lang="en-US" dirty="0"/>
                    </a:p>
                  </a:txBody>
                  <a:tcPr/>
                </a:tc>
                <a:tc>
                  <a:txBody>
                    <a:bodyPr/>
                    <a:lstStyle/>
                    <a:p>
                      <a:pPr algn="ctr"/>
                      <a:r>
                        <a:rPr lang="en-US" dirty="0" smtClean="0"/>
                        <a:t>3,850</a:t>
                      </a:r>
                      <a:endParaRPr lang="en-US" dirty="0"/>
                    </a:p>
                  </a:txBody>
                  <a:tcPr/>
                </a:tc>
                <a:tc>
                  <a:txBody>
                    <a:bodyPr/>
                    <a:lstStyle/>
                    <a:p>
                      <a:pPr algn="ctr"/>
                      <a:r>
                        <a:rPr lang="en-US" dirty="0" smtClean="0"/>
                        <a:t>5,160</a:t>
                      </a:r>
                      <a:endParaRPr lang="en-US" dirty="0"/>
                    </a:p>
                  </a:txBody>
                  <a:tcPr/>
                </a:tc>
                <a:tc>
                  <a:txBody>
                    <a:bodyPr/>
                    <a:lstStyle/>
                    <a:p>
                      <a:pPr algn="ctr"/>
                      <a:r>
                        <a:rPr lang="en-US" dirty="0" smtClean="0"/>
                        <a:t>6,560</a:t>
                      </a:r>
                      <a:endParaRPr lang="en-US" dirty="0"/>
                    </a:p>
                  </a:txBody>
                  <a:tcPr/>
                </a:tc>
                <a:tc>
                  <a:txBody>
                    <a:bodyPr/>
                    <a:lstStyle/>
                    <a:p>
                      <a:pPr algn="ctr"/>
                      <a:r>
                        <a:rPr lang="en-US" dirty="0" smtClean="0"/>
                        <a:t>9,360</a:t>
                      </a:r>
                      <a:endParaRPr lang="en-US" dirty="0"/>
                    </a:p>
                  </a:txBody>
                  <a:tcPr/>
                </a:tc>
                <a:tc>
                  <a:txBody>
                    <a:bodyPr/>
                    <a:lstStyle/>
                    <a:p>
                      <a:pPr algn="ctr"/>
                      <a:r>
                        <a:rPr lang="en-US" dirty="0" smtClean="0"/>
                        <a:t>11,000</a:t>
                      </a:r>
                      <a:endParaRPr lang="en-US" dirty="0"/>
                    </a:p>
                  </a:txBody>
                  <a:tcPr/>
                </a:tc>
              </a:tr>
              <a:tr h="370840">
                <a:tc>
                  <a:txBody>
                    <a:bodyPr/>
                    <a:lstStyle/>
                    <a:p>
                      <a:pPr algn="ctr"/>
                      <a:r>
                        <a:rPr lang="en-US" dirty="0" err="1" smtClean="0"/>
                        <a:t>Ar</a:t>
                      </a:r>
                      <a:endParaRPr lang="en-US" dirty="0"/>
                    </a:p>
                  </a:txBody>
                  <a:tcPr/>
                </a:tc>
                <a:tc>
                  <a:txBody>
                    <a:bodyPr/>
                    <a:lstStyle/>
                    <a:p>
                      <a:pPr algn="ctr"/>
                      <a:r>
                        <a:rPr lang="en-US" dirty="0" smtClean="0"/>
                        <a:t>1,527</a:t>
                      </a:r>
                      <a:endParaRPr lang="en-US" dirty="0"/>
                    </a:p>
                  </a:txBody>
                  <a:tcPr/>
                </a:tc>
                <a:tc>
                  <a:txBody>
                    <a:bodyPr/>
                    <a:lstStyle/>
                    <a:p>
                      <a:pPr algn="ctr"/>
                      <a:r>
                        <a:rPr lang="en-US" dirty="0" smtClean="0"/>
                        <a:t>2,665</a:t>
                      </a:r>
                      <a:endParaRPr lang="en-US" dirty="0"/>
                    </a:p>
                  </a:txBody>
                  <a:tcPr/>
                </a:tc>
                <a:tc>
                  <a:txBody>
                    <a:bodyPr/>
                    <a:lstStyle/>
                    <a:p>
                      <a:pPr algn="ctr"/>
                      <a:r>
                        <a:rPr lang="en-US" dirty="0" smtClean="0"/>
                        <a:t>3,945</a:t>
                      </a:r>
                      <a:endParaRPr lang="en-US" dirty="0"/>
                    </a:p>
                  </a:txBody>
                  <a:tcPr/>
                </a:tc>
                <a:tc>
                  <a:txBody>
                    <a:bodyPr/>
                    <a:lstStyle/>
                    <a:p>
                      <a:pPr algn="ctr"/>
                      <a:r>
                        <a:rPr lang="en-US" dirty="0" smtClean="0"/>
                        <a:t>5,770</a:t>
                      </a:r>
                      <a:endParaRPr lang="en-US" dirty="0"/>
                    </a:p>
                  </a:txBody>
                  <a:tcPr/>
                </a:tc>
                <a:tc>
                  <a:txBody>
                    <a:bodyPr/>
                    <a:lstStyle/>
                    <a:p>
                      <a:pPr algn="ctr"/>
                      <a:r>
                        <a:rPr lang="en-US" dirty="0" smtClean="0"/>
                        <a:t>7,230</a:t>
                      </a:r>
                      <a:endParaRPr lang="en-US" dirty="0"/>
                    </a:p>
                  </a:txBody>
                  <a:tcPr/>
                </a:tc>
                <a:tc>
                  <a:txBody>
                    <a:bodyPr/>
                    <a:lstStyle/>
                    <a:p>
                      <a:pPr algn="ctr"/>
                      <a:r>
                        <a:rPr lang="en-US" dirty="0" smtClean="0"/>
                        <a:t>8,780</a:t>
                      </a:r>
                      <a:endParaRPr lang="en-US" dirty="0"/>
                    </a:p>
                  </a:txBody>
                  <a:tcPr/>
                </a:tc>
                <a:tc>
                  <a:txBody>
                    <a:bodyPr/>
                    <a:lstStyle/>
                    <a:p>
                      <a:pPr algn="ctr"/>
                      <a:r>
                        <a:rPr lang="en-US" dirty="0" smtClean="0"/>
                        <a:t>12,000</a:t>
                      </a:r>
                      <a:endParaRPr lang="en-US" dirty="0"/>
                    </a:p>
                  </a:txBody>
                  <a:tcPr/>
                </a:tc>
              </a:tr>
            </a:tbl>
          </a:graphicData>
        </a:graphic>
      </p:graphicFrame>
      <p:sp>
        <p:nvSpPr>
          <p:cNvPr id="4" name="Rounded Rectangle 3"/>
          <p:cNvSpPr/>
          <p:nvPr>
            <p:custDataLst>
              <p:tags r:id="rId3"/>
            </p:custDataLst>
          </p:nvPr>
        </p:nvSpPr>
        <p:spPr>
          <a:xfrm>
            <a:off x="1574322" y="2149122"/>
            <a:ext cx="2020018" cy="381000"/>
          </a:xfrm>
          <a:prstGeom prst="roundRect">
            <a:avLst/>
          </a:prstGeom>
          <a:solidFill>
            <a:srgbClr val="CCFF99">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custDataLst>
              <p:tags r:id="rId4"/>
            </p:custDataLst>
          </p:nvPr>
        </p:nvSpPr>
        <p:spPr>
          <a:xfrm>
            <a:off x="1611835" y="2878348"/>
            <a:ext cx="2020018" cy="381000"/>
          </a:xfrm>
          <a:prstGeom prst="roundRect">
            <a:avLst/>
          </a:prstGeom>
          <a:solidFill>
            <a:srgbClr val="CCFF99">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custDataLst>
              <p:tags r:id="rId5"/>
            </p:custDataLst>
          </p:nvPr>
        </p:nvSpPr>
        <p:spPr>
          <a:xfrm>
            <a:off x="914400" y="5105400"/>
            <a:ext cx="7696200" cy="646331"/>
          </a:xfrm>
          <a:prstGeom prst="rect">
            <a:avLst/>
          </a:prstGeom>
          <a:noFill/>
        </p:spPr>
        <p:txBody>
          <a:bodyPr wrap="square" rtlCol="0">
            <a:spAutoFit/>
          </a:bodyPr>
          <a:lstStyle/>
          <a:p>
            <a:r>
              <a:rPr lang="en-US" dirty="0" smtClean="0"/>
              <a:t>LO 1.5 - </a:t>
            </a:r>
            <a:r>
              <a:rPr lang="en-US" dirty="0"/>
              <a:t>The student is able to explain the distribution of electrons in an atom or ion based upon data</a:t>
            </a:r>
            <a:r>
              <a:rPr lang="en-US" dirty="0" smtClean="0"/>
              <a:t>.</a:t>
            </a:r>
          </a:p>
        </p:txBody>
      </p:sp>
      <p:sp>
        <p:nvSpPr>
          <p:cNvPr id="8" name="TextBox 7"/>
          <p:cNvSpPr txBox="1"/>
          <p:nvPr>
            <p:custDataLst>
              <p:tags r:id="rId6"/>
            </p:custDataLst>
          </p:nvPr>
        </p:nvSpPr>
        <p:spPr>
          <a:xfrm>
            <a:off x="914400" y="5830669"/>
            <a:ext cx="7696200" cy="646331"/>
          </a:xfrm>
          <a:prstGeom prst="rect">
            <a:avLst/>
          </a:prstGeom>
          <a:noFill/>
        </p:spPr>
        <p:txBody>
          <a:bodyPr wrap="square" rtlCol="0">
            <a:spAutoFit/>
          </a:bodyPr>
          <a:lstStyle/>
          <a:p>
            <a:r>
              <a:rPr lang="en-US" dirty="0" smtClean="0"/>
              <a:t>LO 1.6 - </a:t>
            </a:r>
            <a:r>
              <a:rPr lang="en-US" dirty="0"/>
              <a:t>The student is able to analyze data relating to electron energies for patterns or </a:t>
            </a:r>
            <a:r>
              <a:rPr lang="en-US" dirty="0" smtClean="0"/>
              <a:t>relationships.</a:t>
            </a:r>
          </a:p>
        </p:txBody>
      </p:sp>
      <p:sp>
        <p:nvSpPr>
          <p:cNvPr id="9" name="Rounded Rectangle 8"/>
          <p:cNvSpPr/>
          <p:nvPr>
            <p:custDataLst>
              <p:tags r:id="rId7"/>
            </p:custDataLst>
          </p:nvPr>
        </p:nvSpPr>
        <p:spPr>
          <a:xfrm>
            <a:off x="2590800" y="1768122"/>
            <a:ext cx="1010009" cy="381000"/>
          </a:xfrm>
          <a:prstGeom prst="round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custDataLst>
              <p:tags r:id="rId8"/>
            </p:custDataLst>
          </p:nvPr>
        </p:nvSpPr>
        <p:spPr>
          <a:xfrm>
            <a:off x="3600809" y="2133600"/>
            <a:ext cx="1010009" cy="381000"/>
          </a:xfrm>
          <a:prstGeom prst="round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custDataLst>
              <p:tags r:id="rId9"/>
            </p:custDataLst>
          </p:nvPr>
        </p:nvSpPr>
        <p:spPr>
          <a:xfrm>
            <a:off x="4654669" y="2514600"/>
            <a:ext cx="1010009" cy="381000"/>
          </a:xfrm>
          <a:prstGeom prst="round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custDataLst>
              <p:tags r:id="rId10"/>
            </p:custDataLst>
          </p:nvPr>
        </p:nvSpPr>
        <p:spPr>
          <a:xfrm>
            <a:off x="5682641" y="2878348"/>
            <a:ext cx="1010009" cy="381000"/>
          </a:xfrm>
          <a:prstGeom prst="round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custDataLst>
              <p:tags r:id="rId11"/>
            </p:custDataLst>
          </p:nvPr>
        </p:nvSpPr>
        <p:spPr>
          <a:xfrm>
            <a:off x="6712069" y="3250722"/>
            <a:ext cx="1010009" cy="381000"/>
          </a:xfrm>
          <a:prstGeom prst="round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custDataLst>
              <p:tags r:id="rId12"/>
            </p:custDataLst>
          </p:nvPr>
        </p:nvSpPr>
        <p:spPr>
          <a:xfrm>
            <a:off x="7725635" y="3631722"/>
            <a:ext cx="1010009" cy="381000"/>
          </a:xfrm>
          <a:prstGeom prst="round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p:cNvSpPr>
            <a:spLocks noGrp="1"/>
          </p:cNvSpPr>
          <p:nvPr>
            <p:ph type="title"/>
            <p:custDataLst>
              <p:tags r:id="rId13"/>
            </p:custDataLst>
          </p:nvPr>
        </p:nvSpPr>
        <p:spPr/>
        <p:txBody>
          <a:bodyPr>
            <a:normAutofit/>
          </a:bodyPr>
          <a:lstStyle/>
          <a:p>
            <a:r>
              <a:rPr lang="en-US" dirty="0" smtClean="0"/>
              <a:t>Ionization Energy</a:t>
            </a:r>
            <a:endParaRPr lang="en-US" dirty="0"/>
          </a:p>
        </p:txBody>
      </p:sp>
    </p:spTree>
    <p:custDataLst>
      <p:tags r:id="rId1"/>
    </p:custDataLst>
    <p:extLst>
      <p:ext uri="{BB962C8B-B14F-4D97-AF65-F5344CB8AC3E}">
        <p14:creationId xmlns:p14="http://schemas.microsoft.com/office/powerpoint/2010/main" val="2165114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p:bldP spid="9"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2933700" y="914400"/>
                <a:ext cx="3276600" cy="584775"/>
              </a:xfrm>
              <a:prstGeom prst="rect">
                <a:avLst/>
              </a:prstGeom>
              <a:noFill/>
            </p:spPr>
            <p:txBody>
              <a:bodyPr wrap="square" rtlCol="0">
                <a:spAutoFit/>
              </a:bodyPr>
              <a:lstStyle/>
              <a:p>
                <a14:m>
                  <m:oMathPara xmlns:m="http://schemas.openxmlformats.org/officeDocument/2006/math" xmlns="">
                    <m:oMathParaPr>
                      <m:jc m:val="centerGroup"/>
                    </m:oMathParaPr>
                    <m:oMath xmlns:m="http://schemas.openxmlformats.org/officeDocument/2006/math">
                      <m:r>
                        <a:rPr lang="en-US" sz="3200" b="1" i="1" smtClean="0">
                          <a:latin typeface="Cambria Math"/>
                        </a:rPr>
                        <m:t>𝑬</m:t>
                      </m:r>
                      <m:r>
                        <a:rPr lang="en-US" sz="3200" b="1" i="1" smtClean="0">
                          <a:latin typeface="Cambria Math"/>
                        </a:rPr>
                        <m:t>=</m:t>
                      </m:r>
                      <m:r>
                        <a:rPr lang="en-US" sz="3200" b="1" i="1" smtClean="0">
                          <a:latin typeface="Cambria Math"/>
                        </a:rPr>
                        <m:t>𝒉</m:t>
                      </m:r>
                      <m:r>
                        <a:rPr lang="en-US" sz="3200" b="1" i="1" smtClean="0">
                          <a:latin typeface="Cambria Math"/>
                          <a:ea typeface="Cambria Math"/>
                        </a:rPr>
                        <m:t>𝝂</m:t>
                      </m:r>
                    </m:oMath>
                  </m:oMathPara>
                </a14:m>
                <a:endParaRPr lang="en-US" sz="3200" b="1" dirty="0"/>
              </a:p>
            </p:txBody>
          </p:sp>
        </mc:Choice>
        <mc:Fallback xmlns="">
          <p:sp>
            <p:nvSpPr>
              <p:cNvPr id="3" name="TextBox 2"/>
              <p:cNvSpPr txBox="1">
                <a:spLocks noRot="1" noChangeAspect="1" noMove="1" noResize="1" noEditPoints="1" noAdjustHandles="1" noChangeArrowheads="1" noChangeShapeType="1" noTextEdit="1"/>
              </p:cNvSpPr>
              <p:nvPr>
                <p:custDataLst>
                  <p:tags r:id="rId24"/>
                </p:custDataLst>
              </p:nvPr>
            </p:nvSpPr>
            <p:spPr>
              <a:xfrm>
                <a:off x="2933700" y="914400"/>
                <a:ext cx="3276600" cy="584775"/>
              </a:xfrm>
              <a:prstGeom prst="rect">
                <a:avLst/>
              </a:prstGeom>
              <a:blipFill rotWithShape="1">
                <a:blip r:embed="rId26" cstate="print"/>
                <a:stretch>
                  <a:fillRect/>
                </a:stretch>
              </a:blipFill>
            </p:spPr>
            <p:txBody>
              <a:bodyPr/>
              <a:lstStyle/>
              <a:p>
                <a:r>
                  <a:rPr lang="en-US">
                    <a:noFill/>
                  </a:rPr>
                  <a:t> </a:t>
                </a:r>
              </a:p>
            </p:txBody>
          </p:sp>
        </mc:Fallback>
      </mc:AlternateContent>
      <p:grpSp>
        <p:nvGrpSpPr>
          <p:cNvPr id="4" name="Group 24"/>
          <p:cNvGrpSpPr/>
          <p:nvPr/>
        </p:nvGrpSpPr>
        <p:grpSpPr>
          <a:xfrm>
            <a:off x="2060448" y="5108448"/>
            <a:ext cx="1673352" cy="1673352"/>
            <a:chOff x="3201924" y="5108448"/>
            <a:chExt cx="1673352" cy="1673352"/>
          </a:xfrm>
        </p:grpSpPr>
        <p:sp>
          <p:nvSpPr>
            <p:cNvPr id="7" name="Oval 6"/>
            <p:cNvSpPr>
              <a:spLocks noChangeAspect="1"/>
            </p:cNvSpPr>
            <p:nvPr>
              <p:custDataLst>
                <p:tags r:id="rId9"/>
              </p:custDataLst>
            </p:nvPr>
          </p:nvSpPr>
          <p:spPr>
            <a:xfrm>
              <a:off x="3883951" y="5791199"/>
              <a:ext cx="312346" cy="350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9144" tIns="0" rIns="0" bIns="0" rtlCol="0" anchor="ctr"/>
            <a:lstStyle/>
            <a:p>
              <a:pPr algn="ctr"/>
              <a:r>
                <a:rPr lang="en-US" sz="1200" dirty="0" smtClean="0"/>
                <a:t>11+</a:t>
              </a:r>
              <a:endParaRPr lang="en-US" sz="1200" dirty="0"/>
            </a:p>
          </p:txBody>
        </p:sp>
        <p:sp>
          <p:nvSpPr>
            <p:cNvPr id="8" name="Oval 7"/>
            <p:cNvSpPr/>
            <p:nvPr>
              <p:custDataLst>
                <p:tags r:id="rId10"/>
              </p:custDataLst>
            </p:nvPr>
          </p:nvSpPr>
          <p:spPr>
            <a:xfrm>
              <a:off x="3659124" y="5562600"/>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custDataLst>
                <p:tags r:id="rId11"/>
              </p:custDataLst>
            </p:nvPr>
          </p:nvSpPr>
          <p:spPr>
            <a:xfrm>
              <a:off x="3201924" y="5108448"/>
              <a:ext cx="1673352" cy="1673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custDataLst>
                <p:tags r:id="rId12"/>
              </p:custDataLst>
            </p:nvPr>
          </p:nvSpPr>
          <p:spPr>
            <a:xfrm>
              <a:off x="3430524" y="5334000"/>
              <a:ext cx="1216152" cy="1216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custDataLst>
                <p:tags r:id="rId13"/>
              </p:custDataLst>
            </p:nvPr>
          </p:nvSpPr>
          <p:spPr>
            <a:xfrm>
              <a:off x="4191000" y="55626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6" name="Oval 15"/>
            <p:cNvSpPr/>
            <p:nvPr>
              <p:custDataLst>
                <p:tags r:id="rId14"/>
              </p:custDataLst>
            </p:nvPr>
          </p:nvSpPr>
          <p:spPr>
            <a:xfrm>
              <a:off x="3810000" y="53187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7" name="Oval 16"/>
            <p:cNvSpPr/>
            <p:nvPr>
              <p:custDataLst>
                <p:tags r:id="rId15"/>
              </p:custDataLst>
            </p:nvPr>
          </p:nvSpPr>
          <p:spPr>
            <a:xfrm>
              <a:off x="3429000" y="56235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8" name="Oval 17"/>
            <p:cNvSpPr/>
            <p:nvPr>
              <p:custDataLst>
                <p:tags r:id="rId16"/>
              </p:custDataLst>
            </p:nvPr>
          </p:nvSpPr>
          <p:spPr>
            <a:xfrm>
              <a:off x="3429000" y="61569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9" name="Oval 18"/>
            <p:cNvSpPr/>
            <p:nvPr>
              <p:custDataLst>
                <p:tags r:id="rId17"/>
              </p:custDataLst>
            </p:nvPr>
          </p:nvSpPr>
          <p:spPr>
            <a:xfrm>
              <a:off x="3794760" y="64617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20" name="Oval 19"/>
            <p:cNvSpPr/>
            <p:nvPr>
              <p:custDataLst>
                <p:tags r:id="rId18"/>
              </p:custDataLst>
            </p:nvPr>
          </p:nvSpPr>
          <p:spPr>
            <a:xfrm>
              <a:off x="4328160" y="64008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21" name="Oval 20"/>
            <p:cNvSpPr/>
            <p:nvPr>
              <p:custDataLst>
                <p:tags r:id="rId19"/>
              </p:custDataLst>
            </p:nvPr>
          </p:nvSpPr>
          <p:spPr>
            <a:xfrm>
              <a:off x="4572000" y="60960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22" name="Oval 21"/>
            <p:cNvSpPr/>
            <p:nvPr>
              <p:custDataLst>
                <p:tags r:id="rId20"/>
              </p:custDataLst>
            </p:nvPr>
          </p:nvSpPr>
          <p:spPr>
            <a:xfrm>
              <a:off x="4572000" y="571500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23" name="Oval 22"/>
            <p:cNvSpPr/>
            <p:nvPr>
              <p:custDataLst>
                <p:tags r:id="rId21"/>
              </p:custDataLst>
            </p:nvPr>
          </p:nvSpPr>
          <p:spPr>
            <a:xfrm>
              <a:off x="4328160" y="53949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grpSp>
      <p:sp>
        <p:nvSpPr>
          <p:cNvPr id="12" name="Oval 11"/>
          <p:cNvSpPr/>
          <p:nvPr>
            <p:custDataLst>
              <p:tags r:id="rId2"/>
            </p:custDataLst>
          </p:nvPr>
        </p:nvSpPr>
        <p:spPr>
          <a:xfrm>
            <a:off x="3262884" y="51663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5" name="Oval 14"/>
          <p:cNvSpPr/>
          <p:nvPr>
            <p:custDataLst>
              <p:tags r:id="rId3"/>
            </p:custDataLst>
          </p:nvPr>
        </p:nvSpPr>
        <p:spPr>
          <a:xfrm>
            <a:off x="2668524" y="6233160"/>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26" name="Right Arrow 25"/>
          <p:cNvSpPr/>
          <p:nvPr>
            <p:custDataLst>
              <p:tags r:id="rId4"/>
            </p:custDataLst>
          </p:nvPr>
        </p:nvSpPr>
        <p:spPr>
          <a:xfrm>
            <a:off x="183184" y="5997855"/>
            <a:ext cx="2436876"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r>
              <a:rPr lang="el-GR" dirty="0" smtClean="0"/>
              <a:t>ν</a:t>
            </a:r>
            <a:endParaRPr lang="en-US" dirty="0"/>
          </a:p>
        </p:txBody>
      </p:sp>
      <p:graphicFrame>
        <p:nvGraphicFramePr>
          <p:cNvPr id="5" name="Table 4"/>
          <p:cNvGraphicFramePr>
            <a:graphicFrameLocks noGrp="1"/>
          </p:cNvGraphicFramePr>
          <p:nvPr>
            <p:custDataLst>
              <p:tags r:id="rId5"/>
            </p:custDataLst>
            <p:extLst>
              <p:ext uri="{D42A27DB-BD31-4B8C-83A1-F6EECF244321}">
                <p14:modId xmlns:p14="http://schemas.microsoft.com/office/powerpoint/2010/main" val="2402255347"/>
              </p:ext>
            </p:extLst>
          </p:nvPr>
        </p:nvGraphicFramePr>
        <p:xfrm>
          <a:off x="152400" y="1530200"/>
          <a:ext cx="8839200" cy="3422800"/>
        </p:xfrm>
        <a:graphic>
          <a:graphicData uri="http://schemas.openxmlformats.org/drawingml/2006/table">
            <a:tbl>
              <a:tblPr firstRow="1" bandRow="1">
                <a:tableStyleId>{5C22544A-7EE6-4342-B048-85BDC9FD1C3A}</a:tableStyleId>
              </a:tblPr>
              <a:tblGrid>
                <a:gridCol w="1752600"/>
                <a:gridCol w="2057400"/>
                <a:gridCol w="1905000"/>
                <a:gridCol w="3124200"/>
              </a:tblGrid>
              <a:tr h="381000">
                <a:tc>
                  <a:txBody>
                    <a:bodyPr/>
                    <a:lstStyle/>
                    <a:p>
                      <a:pPr marL="0" marR="0" algn="ctr">
                        <a:spcBef>
                          <a:spcPts val="0"/>
                        </a:spcBef>
                        <a:spcAft>
                          <a:spcPts val="0"/>
                        </a:spcAft>
                      </a:pPr>
                      <a:r>
                        <a:rPr lang="en-US" sz="1800" b="1" dirty="0" smtClean="0">
                          <a:effectLst/>
                          <a:latin typeface="Calibri"/>
                          <a:ea typeface="Calibri"/>
                          <a:cs typeface="Times New Roman"/>
                        </a:rPr>
                        <a:t>Radiation Type</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b="1" dirty="0">
                          <a:effectLst/>
                          <a:latin typeface="Calibri"/>
                          <a:ea typeface="Calibri"/>
                          <a:cs typeface="Times New Roman"/>
                        </a:rPr>
                        <a:t>ν</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b="1" dirty="0">
                          <a:effectLst/>
                          <a:latin typeface="Calibri"/>
                          <a:ea typeface="Calibri"/>
                          <a:cs typeface="Times New Roman"/>
                        </a:rPr>
                        <a:t>E</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b="1" dirty="0">
                          <a:effectLst/>
                          <a:latin typeface="Calibri"/>
                          <a:ea typeface="Calibri"/>
                          <a:cs typeface="Times New Roman"/>
                        </a:rPr>
                        <a:t>Aspects Probed</a:t>
                      </a:r>
                      <a:endParaRPr lang="en-US" sz="1800" dirty="0">
                        <a:effectLst/>
                        <a:latin typeface="Calibri"/>
                        <a:ea typeface="Calibri"/>
                        <a:cs typeface="Times New Roman"/>
                      </a:endParaRPr>
                    </a:p>
                  </a:txBody>
                  <a:tcPr marL="68580" marR="68580" marT="0" marB="0" anchor="ctr"/>
                </a:tc>
              </a:tr>
              <a:tr h="608360">
                <a:tc>
                  <a:txBody>
                    <a:bodyPr/>
                    <a:lstStyle/>
                    <a:p>
                      <a:pPr marL="0" marR="0" algn="ctr">
                        <a:spcBef>
                          <a:spcPts val="0"/>
                        </a:spcBef>
                        <a:spcAft>
                          <a:spcPts val="0"/>
                        </a:spcAft>
                      </a:pPr>
                      <a:r>
                        <a:rPr lang="en-US" sz="1800" dirty="0">
                          <a:effectLst/>
                          <a:latin typeface="Calibri"/>
                          <a:ea typeface="Calibri"/>
                          <a:cs typeface="Times New Roman"/>
                        </a:rPr>
                        <a:t>Microwaves</a:t>
                      </a:r>
                    </a:p>
                  </a:txBody>
                  <a:tcPr marL="68580" marR="68580" marT="0" marB="0" anchor="ctr"/>
                </a:tc>
                <a:tc>
                  <a:txBody>
                    <a:bodyPr/>
                    <a:lstStyle/>
                    <a:p>
                      <a:pPr marL="0" marR="0" algn="l">
                        <a:spcBef>
                          <a:spcPts val="0"/>
                        </a:spcBef>
                        <a:spcAft>
                          <a:spcPts val="0"/>
                        </a:spcAft>
                      </a:pPr>
                      <a:r>
                        <a:rPr lang="en-US" sz="1800" dirty="0">
                          <a:effectLst/>
                          <a:latin typeface="Calibri"/>
                          <a:ea typeface="Calibri"/>
                          <a:cs typeface="Times New Roman"/>
                        </a:rPr>
                        <a:t>10</a:t>
                      </a:r>
                      <a:r>
                        <a:rPr lang="en-US" sz="1800" baseline="30000" dirty="0">
                          <a:effectLst/>
                          <a:latin typeface="Calibri"/>
                          <a:ea typeface="Calibri"/>
                          <a:cs typeface="Times New Roman"/>
                        </a:rPr>
                        <a:t>9</a:t>
                      </a:r>
                      <a:r>
                        <a:rPr lang="en-US" sz="1800" dirty="0">
                          <a:effectLst/>
                          <a:latin typeface="Calibri"/>
                          <a:ea typeface="Calibri"/>
                          <a:cs typeface="Times New Roman"/>
                        </a:rPr>
                        <a:t> – </a:t>
                      </a:r>
                      <a:r>
                        <a:rPr lang="en-US" sz="1800" dirty="0" smtClean="0">
                          <a:effectLst/>
                          <a:latin typeface="Calibri"/>
                          <a:ea typeface="Calibri"/>
                          <a:cs typeface="Times New Roman"/>
                        </a:rPr>
                        <a:t>10</a:t>
                      </a:r>
                      <a:r>
                        <a:rPr lang="en-US" sz="1800" baseline="30000" dirty="0" smtClean="0">
                          <a:effectLst/>
                          <a:latin typeface="Calibri"/>
                          <a:ea typeface="Calibri"/>
                          <a:cs typeface="Times New Roman"/>
                        </a:rPr>
                        <a:t>11</a:t>
                      </a:r>
                      <a:r>
                        <a:rPr lang="en-US" sz="1800" dirty="0" smtClean="0">
                          <a:effectLst/>
                          <a:latin typeface="Calibri"/>
                          <a:ea typeface="Calibri"/>
                          <a:cs typeface="Times New Roman"/>
                        </a:rPr>
                        <a:t> </a:t>
                      </a:r>
                      <a:r>
                        <a:rPr lang="en-US" sz="1800" dirty="0">
                          <a:effectLst/>
                          <a:latin typeface="Calibri"/>
                          <a:ea typeface="Calibri"/>
                          <a:cs typeface="Times New Roman"/>
                        </a:rPr>
                        <a:t>Hz</a:t>
                      </a:r>
                    </a:p>
                  </a:txBody>
                  <a:tcPr marL="68580" marR="68580" marT="0" marB="0" anchor="ctr"/>
                </a:tc>
                <a:tc>
                  <a:txBody>
                    <a:bodyPr/>
                    <a:lstStyle/>
                    <a:p>
                      <a:pPr marL="0" marR="0" algn="l">
                        <a:spcBef>
                          <a:spcPts val="0"/>
                        </a:spcBef>
                        <a:spcAft>
                          <a:spcPts val="0"/>
                        </a:spcAft>
                      </a:pPr>
                      <a:r>
                        <a:rPr lang="en-US" sz="1800">
                          <a:effectLst/>
                          <a:latin typeface="Calibri"/>
                          <a:ea typeface="Calibri"/>
                          <a:cs typeface="Times New Roman"/>
                        </a:rPr>
                        <a:t>10</a:t>
                      </a:r>
                      <a:r>
                        <a:rPr lang="en-US" sz="1800" baseline="30000">
                          <a:effectLst/>
                          <a:latin typeface="Calibri"/>
                          <a:ea typeface="Calibri"/>
                          <a:cs typeface="Times New Roman"/>
                        </a:rPr>
                        <a:t>-7</a:t>
                      </a:r>
                      <a:r>
                        <a:rPr lang="en-US" sz="1800">
                          <a:effectLst/>
                          <a:latin typeface="Calibri"/>
                          <a:ea typeface="Calibri"/>
                          <a:cs typeface="Times New Roman"/>
                        </a:rPr>
                        <a:t> – 10</a:t>
                      </a:r>
                      <a:r>
                        <a:rPr lang="en-US" sz="1800" baseline="30000">
                          <a:effectLst/>
                          <a:latin typeface="Calibri"/>
                          <a:ea typeface="Calibri"/>
                          <a:cs typeface="Times New Roman"/>
                        </a:rPr>
                        <a:t>-4</a:t>
                      </a:r>
                      <a:r>
                        <a:rPr lang="en-US" sz="1800">
                          <a:effectLst/>
                          <a:latin typeface="Calibri"/>
                          <a:ea typeface="Calibri"/>
                          <a:cs typeface="Times New Roman"/>
                        </a:rPr>
                        <a:t> MJ/mol</a:t>
                      </a:r>
                    </a:p>
                  </a:txBody>
                  <a:tcPr marL="68580" marR="68580" marT="0" marB="0" anchor="ctr"/>
                </a:tc>
                <a:tc>
                  <a:txBody>
                    <a:bodyPr/>
                    <a:lstStyle/>
                    <a:p>
                      <a:pPr marL="0" marR="0" algn="ctr">
                        <a:spcBef>
                          <a:spcPts val="0"/>
                        </a:spcBef>
                        <a:spcAft>
                          <a:spcPts val="0"/>
                        </a:spcAft>
                      </a:pPr>
                      <a:r>
                        <a:rPr lang="en-US" sz="1800">
                          <a:effectLst/>
                          <a:latin typeface="Calibri"/>
                          <a:ea typeface="Calibri"/>
                          <a:cs typeface="Times New Roman"/>
                        </a:rPr>
                        <a:t>Molecular rotations</a:t>
                      </a:r>
                    </a:p>
                  </a:txBody>
                  <a:tcPr marL="68580" marR="68580" marT="0" marB="0" anchor="ctr"/>
                </a:tc>
              </a:tr>
              <a:tr h="608360">
                <a:tc>
                  <a:txBody>
                    <a:bodyPr/>
                    <a:lstStyle/>
                    <a:p>
                      <a:pPr marL="0" marR="0" algn="ctr">
                        <a:spcBef>
                          <a:spcPts val="0"/>
                        </a:spcBef>
                        <a:spcAft>
                          <a:spcPts val="0"/>
                        </a:spcAft>
                      </a:pPr>
                      <a:r>
                        <a:rPr lang="en-US" sz="1800">
                          <a:effectLst/>
                          <a:latin typeface="Calibri"/>
                          <a:ea typeface="Calibri"/>
                          <a:cs typeface="Times New Roman"/>
                        </a:rPr>
                        <a:t>Infrared (IR)</a:t>
                      </a:r>
                    </a:p>
                  </a:txBody>
                  <a:tcPr marL="68580" marR="68580" marT="0" marB="0" anchor="ctr"/>
                </a:tc>
                <a:tc>
                  <a:txBody>
                    <a:bodyPr/>
                    <a:lstStyle/>
                    <a:p>
                      <a:pPr marL="0" marR="0" algn="l">
                        <a:spcBef>
                          <a:spcPts val="0"/>
                        </a:spcBef>
                        <a:spcAft>
                          <a:spcPts val="0"/>
                        </a:spcAft>
                      </a:pPr>
                      <a:r>
                        <a:rPr lang="en-US" sz="1800" dirty="0" smtClean="0">
                          <a:effectLst/>
                          <a:latin typeface="Calibri"/>
                          <a:ea typeface="Calibri"/>
                          <a:cs typeface="Times New Roman"/>
                        </a:rPr>
                        <a:t>10</a:t>
                      </a:r>
                      <a:r>
                        <a:rPr lang="en-US" sz="1800" baseline="30000" dirty="0" smtClean="0">
                          <a:effectLst/>
                          <a:latin typeface="Calibri"/>
                          <a:ea typeface="Calibri"/>
                          <a:cs typeface="Times New Roman"/>
                        </a:rPr>
                        <a:t>11</a:t>
                      </a:r>
                      <a:r>
                        <a:rPr lang="en-US" sz="1800" dirty="0" smtClean="0">
                          <a:effectLst/>
                          <a:latin typeface="Calibri"/>
                          <a:ea typeface="Calibri"/>
                          <a:cs typeface="Times New Roman"/>
                        </a:rPr>
                        <a:t> </a:t>
                      </a:r>
                      <a:r>
                        <a:rPr lang="en-US" sz="1800" dirty="0">
                          <a:effectLst/>
                          <a:latin typeface="Calibri"/>
                          <a:ea typeface="Calibri"/>
                          <a:cs typeface="Times New Roman"/>
                        </a:rPr>
                        <a:t>– 10</a:t>
                      </a:r>
                      <a:r>
                        <a:rPr lang="en-US" sz="1800" baseline="30000" dirty="0">
                          <a:effectLst/>
                          <a:latin typeface="Calibri"/>
                          <a:ea typeface="Calibri"/>
                          <a:cs typeface="Times New Roman"/>
                        </a:rPr>
                        <a:t>14</a:t>
                      </a:r>
                      <a:r>
                        <a:rPr lang="en-US" sz="1800" dirty="0">
                          <a:effectLst/>
                          <a:latin typeface="Calibri"/>
                          <a:ea typeface="Calibri"/>
                          <a:cs typeface="Times New Roman"/>
                        </a:rPr>
                        <a:t> Hz</a:t>
                      </a:r>
                    </a:p>
                  </a:txBody>
                  <a:tcPr marL="68580" marR="68580" marT="0" marB="0" anchor="ctr"/>
                </a:tc>
                <a:tc>
                  <a:txBody>
                    <a:bodyPr/>
                    <a:lstStyle/>
                    <a:p>
                      <a:pPr marL="0" marR="0" algn="l">
                        <a:spcBef>
                          <a:spcPts val="0"/>
                        </a:spcBef>
                        <a:spcAft>
                          <a:spcPts val="0"/>
                        </a:spcAft>
                      </a:pPr>
                      <a:r>
                        <a:rPr lang="en-US" sz="1800" dirty="0" smtClean="0">
                          <a:effectLst/>
                          <a:latin typeface="Calibri"/>
                          <a:ea typeface="Calibri"/>
                          <a:cs typeface="Times New Roman"/>
                        </a:rPr>
                        <a:t>10</a:t>
                      </a:r>
                      <a:r>
                        <a:rPr lang="en-US" sz="1800" baseline="30000" dirty="0" smtClean="0">
                          <a:effectLst/>
                          <a:latin typeface="Calibri"/>
                          <a:ea typeface="Calibri"/>
                          <a:cs typeface="Times New Roman"/>
                        </a:rPr>
                        <a:t>-4</a:t>
                      </a:r>
                      <a:r>
                        <a:rPr lang="en-US" sz="1800" dirty="0" smtClean="0">
                          <a:effectLst/>
                          <a:latin typeface="Calibri"/>
                          <a:ea typeface="Calibri"/>
                          <a:cs typeface="Times New Roman"/>
                        </a:rPr>
                        <a:t> – 10</a:t>
                      </a:r>
                      <a:r>
                        <a:rPr lang="en-US" sz="1800" baseline="30000" dirty="0" smtClean="0">
                          <a:effectLst/>
                          <a:latin typeface="Calibri"/>
                          <a:ea typeface="Calibri"/>
                          <a:cs typeface="Times New Roman"/>
                        </a:rPr>
                        <a:t>-1</a:t>
                      </a:r>
                      <a:r>
                        <a:rPr lang="en-US" sz="1800" dirty="0" smtClean="0">
                          <a:effectLst/>
                          <a:latin typeface="Calibri"/>
                          <a:ea typeface="Calibri"/>
                          <a:cs typeface="Times New Roman"/>
                        </a:rPr>
                        <a:t> MJ/</a:t>
                      </a:r>
                      <a:r>
                        <a:rPr lang="en-US" sz="1800" dirty="0" err="1" smtClean="0">
                          <a:effectLst/>
                          <a:latin typeface="Calibri"/>
                          <a:ea typeface="Calibri"/>
                          <a:cs typeface="Times New Roman"/>
                        </a:rPr>
                        <a:t>mol</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a:effectLst/>
                          <a:latin typeface="Calibri"/>
                          <a:ea typeface="Calibri"/>
                          <a:cs typeface="Times New Roman"/>
                        </a:rPr>
                        <a:t>Molecular vibrations</a:t>
                      </a:r>
                    </a:p>
                  </a:txBody>
                  <a:tcPr marL="68580" marR="68580" marT="0" marB="0" anchor="ctr"/>
                </a:tc>
              </a:tr>
              <a:tr h="608360">
                <a:tc>
                  <a:txBody>
                    <a:bodyPr/>
                    <a:lstStyle/>
                    <a:p>
                      <a:pPr marL="0" marR="0" algn="ctr">
                        <a:spcBef>
                          <a:spcPts val="0"/>
                        </a:spcBef>
                        <a:spcAft>
                          <a:spcPts val="0"/>
                        </a:spcAft>
                      </a:pPr>
                      <a:r>
                        <a:rPr lang="en-US" sz="1800" dirty="0">
                          <a:effectLst/>
                          <a:latin typeface="Calibri"/>
                          <a:ea typeface="Calibri"/>
                          <a:cs typeface="Times New Roman"/>
                        </a:rPr>
                        <a:t>Visible (ROYGBV)</a:t>
                      </a:r>
                    </a:p>
                  </a:txBody>
                  <a:tcPr marL="68580" marR="68580" marT="0" marB="0" anchor="ctr"/>
                </a:tc>
                <a:tc>
                  <a:txBody>
                    <a:bodyPr/>
                    <a:lstStyle/>
                    <a:p>
                      <a:pPr marL="0" marR="0" algn="l">
                        <a:spcBef>
                          <a:spcPts val="0"/>
                        </a:spcBef>
                        <a:spcAft>
                          <a:spcPts val="0"/>
                        </a:spcAft>
                      </a:pPr>
                      <a:r>
                        <a:rPr lang="en-US" sz="1800" dirty="0" smtClean="0">
                          <a:effectLst/>
                          <a:latin typeface="Calibri"/>
                          <a:ea typeface="Calibri"/>
                          <a:cs typeface="Times New Roman"/>
                        </a:rPr>
                        <a:t>4x10</a:t>
                      </a:r>
                      <a:r>
                        <a:rPr lang="en-US" sz="1800" baseline="30000" dirty="0" smtClean="0">
                          <a:effectLst/>
                          <a:latin typeface="Calibri"/>
                          <a:ea typeface="Calibri"/>
                          <a:cs typeface="Times New Roman"/>
                        </a:rPr>
                        <a:t>14</a:t>
                      </a:r>
                      <a:r>
                        <a:rPr lang="en-US" sz="1800" dirty="0" smtClean="0">
                          <a:effectLst/>
                          <a:latin typeface="Calibri"/>
                          <a:ea typeface="Calibri"/>
                          <a:cs typeface="Times New Roman"/>
                        </a:rPr>
                        <a:t> </a:t>
                      </a:r>
                      <a:r>
                        <a:rPr lang="en-US" sz="1800" dirty="0">
                          <a:effectLst/>
                          <a:latin typeface="Calibri"/>
                          <a:ea typeface="Calibri"/>
                          <a:cs typeface="Times New Roman"/>
                        </a:rPr>
                        <a:t>– </a:t>
                      </a:r>
                      <a:r>
                        <a:rPr lang="en-US" sz="1800" dirty="0" smtClean="0">
                          <a:effectLst/>
                          <a:latin typeface="Calibri"/>
                          <a:ea typeface="Calibri"/>
                          <a:cs typeface="Times New Roman"/>
                        </a:rPr>
                        <a:t>7.5x10</a:t>
                      </a:r>
                      <a:r>
                        <a:rPr lang="en-US" sz="1800" baseline="30000" dirty="0" smtClean="0">
                          <a:effectLst/>
                          <a:latin typeface="Calibri"/>
                          <a:ea typeface="Calibri"/>
                          <a:cs typeface="Times New Roman"/>
                        </a:rPr>
                        <a:t>14</a:t>
                      </a:r>
                      <a:r>
                        <a:rPr lang="en-US" sz="1800" dirty="0" smtClean="0">
                          <a:effectLst/>
                          <a:latin typeface="Calibri"/>
                          <a:ea typeface="Calibri"/>
                          <a:cs typeface="Times New Roman"/>
                        </a:rPr>
                        <a:t> </a:t>
                      </a:r>
                      <a:r>
                        <a:rPr lang="en-US" sz="1800" dirty="0">
                          <a:effectLst/>
                          <a:latin typeface="Calibri"/>
                          <a:ea typeface="Calibri"/>
                          <a:cs typeface="Times New Roman"/>
                        </a:rPr>
                        <a:t>Hz</a:t>
                      </a:r>
                    </a:p>
                  </a:txBody>
                  <a:tcPr marL="68580" marR="68580" marT="0" marB="0" anchor="ctr"/>
                </a:tc>
                <a:tc>
                  <a:txBody>
                    <a:bodyPr/>
                    <a:lstStyle/>
                    <a:p>
                      <a:pPr marL="0" marR="0" algn="l">
                        <a:spcBef>
                          <a:spcPts val="0"/>
                        </a:spcBef>
                        <a:spcAft>
                          <a:spcPts val="0"/>
                        </a:spcAft>
                      </a:pPr>
                      <a:r>
                        <a:rPr lang="en-US" sz="1800" dirty="0" smtClean="0">
                          <a:effectLst/>
                          <a:latin typeface="Calibri"/>
                          <a:ea typeface="Calibri"/>
                          <a:cs typeface="Times New Roman"/>
                        </a:rPr>
                        <a:t>0.2 </a:t>
                      </a:r>
                      <a:r>
                        <a:rPr lang="en-US" sz="1800" dirty="0">
                          <a:effectLst/>
                          <a:latin typeface="Calibri"/>
                          <a:ea typeface="Calibri"/>
                          <a:cs typeface="Times New Roman"/>
                        </a:rPr>
                        <a:t>- </a:t>
                      </a:r>
                      <a:r>
                        <a:rPr lang="en-US" sz="1800" dirty="0" smtClean="0">
                          <a:effectLst/>
                          <a:latin typeface="Calibri"/>
                          <a:ea typeface="Calibri"/>
                          <a:cs typeface="Times New Roman"/>
                        </a:rPr>
                        <a:t>0.3 </a:t>
                      </a:r>
                      <a:r>
                        <a:rPr lang="en-US" sz="1800" dirty="0">
                          <a:effectLst/>
                          <a:latin typeface="Calibri"/>
                          <a:ea typeface="Calibri"/>
                          <a:cs typeface="Times New Roman"/>
                        </a:rPr>
                        <a:t>MJ/</a:t>
                      </a:r>
                      <a:r>
                        <a:rPr lang="en-US" sz="1800" dirty="0" err="1">
                          <a:effectLst/>
                          <a:latin typeface="Calibri"/>
                          <a:ea typeface="Calibri"/>
                          <a:cs typeface="Times New Roman"/>
                        </a:rPr>
                        <a:t>mol</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a:effectLst/>
                          <a:latin typeface="Calibri"/>
                          <a:ea typeface="Calibri"/>
                          <a:cs typeface="Times New Roman"/>
                        </a:rPr>
                        <a:t>Valence electron transitions in atoms and molecules</a:t>
                      </a:r>
                    </a:p>
                  </a:txBody>
                  <a:tcPr marL="68580" marR="68580" marT="0" marB="0" anchor="ctr"/>
                </a:tc>
              </a:tr>
              <a:tr h="608360">
                <a:tc>
                  <a:txBody>
                    <a:bodyPr/>
                    <a:lstStyle/>
                    <a:p>
                      <a:pPr marL="0" marR="0" algn="ctr">
                        <a:spcBef>
                          <a:spcPts val="0"/>
                        </a:spcBef>
                        <a:spcAft>
                          <a:spcPts val="0"/>
                        </a:spcAft>
                      </a:pPr>
                      <a:r>
                        <a:rPr lang="en-US" sz="1800">
                          <a:effectLst/>
                          <a:latin typeface="Calibri"/>
                          <a:ea typeface="Calibri"/>
                          <a:cs typeface="Times New Roman"/>
                        </a:rPr>
                        <a:t>Ultraviolet (UV)</a:t>
                      </a:r>
                    </a:p>
                  </a:txBody>
                  <a:tcPr marL="68580" marR="68580" marT="0" marB="0" anchor="ctr"/>
                </a:tc>
                <a:tc>
                  <a:txBody>
                    <a:bodyPr/>
                    <a:lstStyle/>
                    <a:p>
                      <a:pPr marL="0" marR="0" algn="l">
                        <a:spcBef>
                          <a:spcPts val="0"/>
                        </a:spcBef>
                        <a:spcAft>
                          <a:spcPts val="0"/>
                        </a:spcAft>
                      </a:pPr>
                      <a:r>
                        <a:rPr lang="en-US" sz="1800" dirty="0" smtClean="0">
                          <a:effectLst/>
                          <a:latin typeface="Calibri"/>
                          <a:ea typeface="Calibri"/>
                          <a:cs typeface="Times New Roman"/>
                        </a:rPr>
                        <a:t>10</a:t>
                      </a:r>
                      <a:r>
                        <a:rPr lang="en-US" sz="1800" baseline="30000" dirty="0" smtClean="0">
                          <a:effectLst/>
                          <a:latin typeface="Calibri"/>
                          <a:ea typeface="Calibri"/>
                          <a:cs typeface="Times New Roman"/>
                        </a:rPr>
                        <a:t>14</a:t>
                      </a:r>
                      <a:r>
                        <a:rPr lang="en-US" sz="1800" dirty="0" smtClean="0">
                          <a:effectLst/>
                          <a:latin typeface="Calibri"/>
                          <a:ea typeface="Calibri"/>
                          <a:cs typeface="Times New Roman"/>
                        </a:rPr>
                        <a:t> </a:t>
                      </a:r>
                      <a:r>
                        <a:rPr lang="en-US" sz="1800" dirty="0">
                          <a:effectLst/>
                          <a:latin typeface="Calibri"/>
                          <a:ea typeface="Calibri"/>
                          <a:cs typeface="Times New Roman"/>
                        </a:rPr>
                        <a:t>– </a:t>
                      </a:r>
                      <a:r>
                        <a:rPr lang="en-US" sz="1800" dirty="0" smtClean="0">
                          <a:effectLst/>
                          <a:latin typeface="Calibri"/>
                          <a:ea typeface="Calibri"/>
                          <a:cs typeface="Times New Roman"/>
                        </a:rPr>
                        <a:t>10</a:t>
                      </a:r>
                      <a:r>
                        <a:rPr lang="en-US" sz="1800" baseline="30000" dirty="0" smtClean="0">
                          <a:effectLst/>
                          <a:latin typeface="Calibri"/>
                          <a:ea typeface="Calibri"/>
                          <a:cs typeface="Times New Roman"/>
                        </a:rPr>
                        <a:t>16</a:t>
                      </a:r>
                      <a:r>
                        <a:rPr lang="en-US" sz="1800" dirty="0" smtClean="0">
                          <a:effectLst/>
                          <a:latin typeface="Calibri"/>
                          <a:ea typeface="Calibri"/>
                          <a:cs typeface="Times New Roman"/>
                        </a:rPr>
                        <a:t> </a:t>
                      </a:r>
                      <a:r>
                        <a:rPr lang="en-US" sz="1800" dirty="0">
                          <a:effectLst/>
                          <a:latin typeface="Calibri"/>
                          <a:ea typeface="Calibri"/>
                          <a:cs typeface="Times New Roman"/>
                        </a:rPr>
                        <a:t>Hz</a:t>
                      </a:r>
                    </a:p>
                  </a:txBody>
                  <a:tcPr marL="68580" marR="68580" marT="0" marB="0" anchor="ctr"/>
                </a:tc>
                <a:tc>
                  <a:txBody>
                    <a:bodyPr/>
                    <a:lstStyle/>
                    <a:p>
                      <a:pPr marL="0" marR="0" algn="l">
                        <a:spcBef>
                          <a:spcPts val="0"/>
                        </a:spcBef>
                        <a:spcAft>
                          <a:spcPts val="0"/>
                        </a:spcAft>
                      </a:pPr>
                      <a:r>
                        <a:rPr lang="en-US" sz="1800" dirty="0" smtClean="0">
                          <a:effectLst/>
                          <a:latin typeface="Calibri"/>
                          <a:ea typeface="Calibri"/>
                          <a:cs typeface="Times New Roman"/>
                        </a:rPr>
                        <a:t>0.3 </a:t>
                      </a:r>
                      <a:r>
                        <a:rPr lang="en-US" sz="1800" dirty="0">
                          <a:effectLst/>
                          <a:latin typeface="Calibri"/>
                          <a:ea typeface="Calibri"/>
                          <a:cs typeface="Times New Roman"/>
                        </a:rPr>
                        <a:t>– 100 MJ/</a:t>
                      </a:r>
                      <a:r>
                        <a:rPr lang="en-US" sz="1800" dirty="0" err="1">
                          <a:effectLst/>
                          <a:latin typeface="Calibri"/>
                          <a:ea typeface="Calibri"/>
                          <a:cs typeface="Times New Roman"/>
                        </a:rPr>
                        <a:t>mol</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a:effectLst/>
                          <a:latin typeface="Calibri"/>
                          <a:ea typeface="Calibri"/>
                          <a:cs typeface="Times New Roman"/>
                        </a:rPr>
                        <a:t>Valence electron transitions in atoms and molecules</a:t>
                      </a:r>
                    </a:p>
                  </a:txBody>
                  <a:tcPr marL="68580" marR="68580" marT="0" marB="0" anchor="ctr"/>
                </a:tc>
              </a:tr>
              <a:tr h="608360">
                <a:tc>
                  <a:txBody>
                    <a:bodyPr/>
                    <a:lstStyle/>
                    <a:p>
                      <a:pPr marL="0" marR="0" algn="ctr">
                        <a:spcBef>
                          <a:spcPts val="0"/>
                        </a:spcBef>
                        <a:spcAft>
                          <a:spcPts val="0"/>
                        </a:spcAft>
                      </a:pPr>
                      <a:r>
                        <a:rPr lang="en-US" sz="1800" dirty="0">
                          <a:effectLst/>
                          <a:latin typeface="Calibri"/>
                          <a:ea typeface="Calibri"/>
                          <a:cs typeface="Times New Roman"/>
                        </a:rPr>
                        <a:t>X-ray</a:t>
                      </a:r>
                    </a:p>
                  </a:txBody>
                  <a:tcPr marL="68580" marR="68580" marT="0" marB="0" anchor="ctr"/>
                </a:tc>
                <a:tc>
                  <a:txBody>
                    <a:bodyPr/>
                    <a:lstStyle/>
                    <a:p>
                      <a:pPr marL="0" marR="0" algn="l">
                        <a:spcBef>
                          <a:spcPts val="0"/>
                        </a:spcBef>
                        <a:spcAft>
                          <a:spcPts val="0"/>
                        </a:spcAft>
                      </a:pPr>
                      <a:r>
                        <a:rPr lang="en-US" sz="1800" dirty="0" smtClean="0">
                          <a:effectLst/>
                          <a:latin typeface="Calibri"/>
                          <a:ea typeface="Calibri"/>
                          <a:cs typeface="Times New Roman"/>
                        </a:rPr>
                        <a:t>10</a:t>
                      </a:r>
                      <a:r>
                        <a:rPr lang="en-US" sz="1800" baseline="30000" dirty="0" smtClean="0">
                          <a:effectLst/>
                          <a:latin typeface="Calibri"/>
                          <a:ea typeface="Calibri"/>
                          <a:cs typeface="Times New Roman"/>
                        </a:rPr>
                        <a:t>16</a:t>
                      </a:r>
                      <a:r>
                        <a:rPr lang="en-US" sz="1800" dirty="0" smtClean="0">
                          <a:effectLst/>
                          <a:latin typeface="Calibri"/>
                          <a:ea typeface="Calibri"/>
                          <a:cs typeface="Times New Roman"/>
                        </a:rPr>
                        <a:t> </a:t>
                      </a:r>
                      <a:r>
                        <a:rPr lang="en-US" sz="1800" dirty="0">
                          <a:effectLst/>
                          <a:latin typeface="Calibri"/>
                          <a:ea typeface="Calibri"/>
                          <a:cs typeface="Times New Roman"/>
                        </a:rPr>
                        <a:t>– </a:t>
                      </a:r>
                      <a:r>
                        <a:rPr lang="en-US" sz="1800" dirty="0" smtClean="0">
                          <a:effectLst/>
                          <a:latin typeface="Calibri"/>
                          <a:ea typeface="Calibri"/>
                          <a:cs typeface="Times New Roman"/>
                        </a:rPr>
                        <a:t>10</a:t>
                      </a:r>
                      <a:r>
                        <a:rPr lang="en-US" sz="1800" baseline="30000" dirty="0" smtClean="0">
                          <a:effectLst/>
                          <a:latin typeface="Calibri"/>
                          <a:ea typeface="Calibri"/>
                          <a:cs typeface="Times New Roman"/>
                        </a:rPr>
                        <a:t>19</a:t>
                      </a:r>
                      <a:r>
                        <a:rPr lang="en-US" sz="1800" dirty="0" smtClean="0">
                          <a:effectLst/>
                          <a:latin typeface="Calibri"/>
                          <a:ea typeface="Calibri"/>
                          <a:cs typeface="Times New Roman"/>
                        </a:rPr>
                        <a:t> </a:t>
                      </a:r>
                      <a:r>
                        <a:rPr lang="en-US" sz="1800" dirty="0">
                          <a:effectLst/>
                          <a:latin typeface="Calibri"/>
                          <a:ea typeface="Calibri"/>
                          <a:cs typeface="Times New Roman"/>
                        </a:rPr>
                        <a:t>Hz</a:t>
                      </a:r>
                    </a:p>
                  </a:txBody>
                  <a:tcPr marL="68580" marR="68580" marT="0" marB="0" anchor="ctr"/>
                </a:tc>
                <a:tc>
                  <a:txBody>
                    <a:bodyPr/>
                    <a:lstStyle/>
                    <a:p>
                      <a:pPr marL="0" marR="0" algn="l">
                        <a:spcBef>
                          <a:spcPts val="0"/>
                        </a:spcBef>
                        <a:spcAft>
                          <a:spcPts val="0"/>
                        </a:spcAft>
                      </a:pPr>
                      <a:r>
                        <a:rPr lang="en-US" sz="1800" dirty="0">
                          <a:effectLst/>
                          <a:latin typeface="Calibri"/>
                          <a:ea typeface="Calibri"/>
                          <a:cs typeface="Times New Roman"/>
                        </a:rPr>
                        <a:t>10</a:t>
                      </a:r>
                      <a:r>
                        <a:rPr lang="en-US" sz="1800" baseline="30000" dirty="0">
                          <a:effectLst/>
                          <a:latin typeface="Calibri"/>
                          <a:ea typeface="Calibri"/>
                          <a:cs typeface="Times New Roman"/>
                        </a:rPr>
                        <a:t>2</a:t>
                      </a:r>
                      <a:r>
                        <a:rPr lang="en-US" sz="1800" dirty="0">
                          <a:effectLst/>
                          <a:latin typeface="Calibri"/>
                          <a:ea typeface="Calibri"/>
                          <a:cs typeface="Times New Roman"/>
                        </a:rPr>
                        <a:t> – 10</a:t>
                      </a:r>
                      <a:r>
                        <a:rPr lang="en-US" sz="1800" baseline="30000" dirty="0">
                          <a:effectLst/>
                          <a:latin typeface="Calibri"/>
                          <a:ea typeface="Calibri"/>
                          <a:cs typeface="Times New Roman"/>
                        </a:rPr>
                        <a:t>5</a:t>
                      </a:r>
                      <a:r>
                        <a:rPr lang="en-US" sz="1800" dirty="0">
                          <a:effectLst/>
                          <a:latin typeface="Calibri"/>
                          <a:ea typeface="Calibri"/>
                          <a:cs typeface="Times New Roman"/>
                        </a:rPr>
                        <a:t> MJ/</a:t>
                      </a:r>
                      <a:r>
                        <a:rPr lang="en-US" sz="1800" dirty="0" err="1">
                          <a:effectLst/>
                          <a:latin typeface="Calibri"/>
                          <a:ea typeface="Calibri"/>
                          <a:cs typeface="Times New Roman"/>
                        </a:rPr>
                        <a:t>mol</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Calibri"/>
                          <a:cs typeface="Times New Roman"/>
                        </a:rPr>
                        <a:t>Core electron transitions in atoms</a:t>
                      </a:r>
                    </a:p>
                  </a:txBody>
                  <a:tcPr marL="68580" marR="68580" marT="0" marB="0" anchor="ctr"/>
                </a:tc>
              </a:tr>
            </a:tbl>
          </a:graphicData>
        </a:graphic>
      </p:graphicFrame>
      <p:sp>
        <p:nvSpPr>
          <p:cNvPr id="13" name="Right Arrow 12"/>
          <p:cNvSpPr/>
          <p:nvPr>
            <p:custDataLst>
              <p:tags r:id="rId6"/>
            </p:custDataLst>
          </p:nvPr>
        </p:nvSpPr>
        <p:spPr>
          <a:xfrm>
            <a:off x="795528" y="4907280"/>
            <a:ext cx="2436876"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r>
              <a:rPr lang="el-GR" dirty="0" smtClean="0"/>
              <a:t>ν</a:t>
            </a:r>
            <a:endParaRPr lang="en-US" dirty="0"/>
          </a:p>
        </p:txBody>
      </p:sp>
      <mc:AlternateContent xmlns:mc="http://schemas.openxmlformats.org/markup-compatibility/2006" xmlns:a14="http://schemas.microsoft.com/office/drawing/2010/main">
        <mc:Choice Requires="a14">
          <p:sp>
            <p:nvSpPr>
              <p:cNvPr id="28" name="TextBox 27"/>
              <p:cNvSpPr txBox="1"/>
              <p:nvPr/>
            </p:nvSpPr>
            <p:spPr>
              <a:xfrm>
                <a:off x="4191000" y="5105400"/>
                <a:ext cx="3657600" cy="1569660"/>
              </a:xfrm>
              <a:prstGeom prst="rect">
                <a:avLst/>
              </a:prstGeom>
              <a:noFill/>
            </p:spPr>
            <p:txBody>
              <a:bodyPr wrap="square" rtlCol="0">
                <a:spAutoFit/>
              </a:bodyPr>
              <a:lstStyle/>
              <a:p>
                <a14:m>
                  <m:oMathPara xmlns:m="http://schemas.openxmlformats.org/officeDocument/2006/math" xmlns="">
                    <m:oMathParaPr>
                      <m:jc m:val="left"/>
                    </m:oMathParaPr>
                    <m:oMath xmlns:m="http://schemas.openxmlformats.org/officeDocument/2006/math">
                      <m:r>
                        <a:rPr lang="en-US" sz="3200" b="1" i="1" smtClean="0">
                          <a:latin typeface="Cambria Math"/>
                        </a:rPr>
                        <m:t>𝑬</m:t>
                      </m:r>
                      <m:r>
                        <a:rPr lang="en-US" sz="3200" b="1" i="1" smtClean="0">
                          <a:latin typeface="Cambria Math"/>
                        </a:rPr>
                        <m:t>=</m:t>
                      </m:r>
                      <m:r>
                        <a:rPr lang="en-US" sz="3200" b="1" i="1" smtClean="0">
                          <a:latin typeface="Cambria Math"/>
                        </a:rPr>
                        <m:t>𝒉</m:t>
                      </m:r>
                      <m:r>
                        <a:rPr lang="en-US" sz="3200" b="1" i="1" smtClean="0">
                          <a:latin typeface="Cambria Math"/>
                          <a:ea typeface="Cambria Math"/>
                        </a:rPr>
                        <m:t>𝝂</m:t>
                      </m:r>
                    </m:oMath>
                  </m:oMathPara>
                </a14:m>
                <a:endParaRPr lang="en-US" sz="3200" b="1" dirty="0" smtClean="0"/>
              </a:p>
              <a:p>
                <a:r>
                  <a:rPr lang="en-US" sz="3200" b="1" dirty="0" smtClean="0"/>
                  <a:t>IE</a:t>
                </a:r>
                <a:r>
                  <a:rPr lang="en-US" sz="3200" b="1" baseline="-25000" dirty="0" smtClean="0"/>
                  <a:t>1</a:t>
                </a:r>
                <a:r>
                  <a:rPr lang="en-US" sz="3200" b="1" dirty="0" smtClean="0"/>
                  <a:t> = 495 kJ/</a:t>
                </a:r>
                <a:r>
                  <a:rPr lang="en-US" sz="3200" b="1" dirty="0" err="1" smtClean="0"/>
                  <a:t>mol</a:t>
                </a:r>
                <a:endParaRPr lang="en-US" sz="3200" b="1" dirty="0" smtClean="0"/>
              </a:p>
              <a:p>
                <a:r>
                  <a:rPr lang="en-US" sz="3200" b="1" dirty="0" smtClean="0"/>
                  <a:t>IE</a:t>
                </a:r>
                <a:r>
                  <a:rPr lang="en-US" sz="3200" b="1" baseline="-25000" dirty="0" smtClean="0"/>
                  <a:t>1</a:t>
                </a:r>
                <a:r>
                  <a:rPr lang="en-US" sz="3200" b="1" dirty="0" smtClean="0"/>
                  <a:t> = 0.495 MJ/</a:t>
                </a:r>
                <a:r>
                  <a:rPr lang="en-US" sz="3200" b="1" dirty="0" err="1" smtClean="0"/>
                  <a:t>mol</a:t>
                </a:r>
                <a:endParaRPr lang="en-US" sz="3200" b="1" dirty="0"/>
              </a:p>
            </p:txBody>
          </p:sp>
        </mc:Choice>
        <mc:Fallback xmlns="">
          <p:sp>
            <p:nvSpPr>
              <p:cNvPr id="28" name="TextBox 27"/>
              <p:cNvSpPr txBox="1">
                <a:spLocks noRot="1" noChangeAspect="1" noMove="1" noResize="1" noEditPoints="1" noAdjustHandles="1" noChangeArrowheads="1" noChangeShapeType="1" noTextEdit="1"/>
              </p:cNvSpPr>
              <p:nvPr>
                <p:custDataLst>
                  <p:tags r:id="rId27"/>
                </p:custDataLst>
              </p:nvPr>
            </p:nvSpPr>
            <p:spPr>
              <a:xfrm>
                <a:off x="4191000" y="5105400"/>
                <a:ext cx="3657600" cy="1569660"/>
              </a:xfrm>
              <a:prstGeom prst="rect">
                <a:avLst/>
              </a:prstGeom>
              <a:blipFill rotWithShape="1">
                <a:blip r:embed="rId28" cstate="print"/>
                <a:stretch>
                  <a:fillRect l="-4333" b="-11673"/>
                </a:stretch>
              </a:blipFill>
            </p:spPr>
            <p:txBody>
              <a:bodyPr/>
              <a:lstStyle/>
              <a:p>
                <a:r>
                  <a:rPr lang="en-US">
                    <a:noFill/>
                  </a:rPr>
                  <a:t> </a:t>
                </a:r>
              </a:p>
            </p:txBody>
          </p:sp>
        </mc:Fallback>
      </mc:AlternateContent>
      <p:sp>
        <p:nvSpPr>
          <p:cNvPr id="29" name="Rounded Rectangle 28"/>
          <p:cNvSpPr/>
          <p:nvPr>
            <p:custDataLst>
              <p:tags r:id="rId7"/>
            </p:custDataLst>
          </p:nvPr>
        </p:nvSpPr>
        <p:spPr>
          <a:xfrm>
            <a:off x="167792" y="3733800"/>
            <a:ext cx="8808416" cy="609600"/>
          </a:xfrm>
          <a:prstGeom prst="roundRect">
            <a:avLst/>
          </a:prstGeom>
          <a:solidFill>
            <a:srgbClr val="FF00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4"/>
          <p:cNvSpPr>
            <a:spLocks noGrp="1"/>
          </p:cNvSpPr>
          <p:nvPr>
            <p:ph type="title"/>
            <p:custDataLst>
              <p:tags r:id="rId8"/>
            </p:custDataLst>
          </p:nvPr>
        </p:nvSpPr>
        <p:spPr/>
        <p:txBody>
          <a:bodyPr>
            <a:normAutofit/>
          </a:bodyPr>
          <a:lstStyle/>
          <a:p>
            <a:r>
              <a:rPr lang="en-US" dirty="0" smtClean="0"/>
              <a:t>How do we probe further into the atom?</a:t>
            </a:r>
            <a:endParaRPr lang="en-US" dirty="0"/>
          </a:p>
        </p:txBody>
      </p:sp>
    </p:spTree>
    <p:custDataLst>
      <p:tags r:id="rId1"/>
    </p:custDataLst>
    <p:extLst>
      <p:ext uri="{BB962C8B-B14F-4D97-AF65-F5344CB8AC3E}">
        <p14:creationId xmlns:p14="http://schemas.microsoft.com/office/powerpoint/2010/main" val="2165114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1000"/>
                                        <p:tgtEl>
                                          <p:spTgt spid="13"/>
                                        </p:tgtEl>
                                      </p:cBhvr>
                                    </p:animEffect>
                                  </p:childTnLst>
                                </p:cTn>
                              </p:par>
                            </p:childTnLst>
                          </p:cTn>
                        </p:par>
                        <p:par>
                          <p:cTn id="26" fill="hold">
                            <p:stCondLst>
                              <p:cond delay="1000"/>
                            </p:stCondLst>
                            <p:childTnLst>
                              <p:par>
                                <p:cTn id="27" presetID="22" presetClass="exit" presetSubtype="8" fill="hold" grpId="1" nodeType="afterEffect">
                                  <p:stCondLst>
                                    <p:cond delay="0"/>
                                  </p:stCondLst>
                                  <p:childTnLst>
                                    <p:animEffect transition="out" filter="wipe(left)">
                                      <p:cBhvr>
                                        <p:cTn id="28" dur="1000"/>
                                        <p:tgtEl>
                                          <p:spTgt spid="13"/>
                                        </p:tgtEl>
                                      </p:cBhvr>
                                    </p:animEffect>
                                    <p:set>
                                      <p:cBhvr>
                                        <p:cTn id="29" dur="1" fill="hold">
                                          <p:stCondLst>
                                            <p:cond delay="999"/>
                                          </p:stCondLst>
                                        </p:cTn>
                                        <p:tgtEl>
                                          <p:spTgt spid="13"/>
                                        </p:tgtEl>
                                        <p:attrNameLst>
                                          <p:attrName>style.visibility</p:attrName>
                                        </p:attrNameLst>
                                      </p:cBhvr>
                                      <p:to>
                                        <p:strVal val="hidden"/>
                                      </p:to>
                                    </p:set>
                                  </p:childTnLst>
                                </p:cTn>
                              </p:par>
                            </p:childTnLst>
                          </p:cTn>
                        </p:par>
                        <p:par>
                          <p:cTn id="30" fill="hold">
                            <p:stCondLst>
                              <p:cond delay="2000"/>
                            </p:stCondLst>
                            <p:childTnLst>
                              <p:par>
                                <p:cTn id="31" presetID="56" presetClass="path" presetSubtype="0" accel="50000" decel="50000" fill="hold" grpId="1" nodeType="afterEffect">
                                  <p:stCondLst>
                                    <p:cond delay="0"/>
                                  </p:stCondLst>
                                  <p:childTnLst>
                                    <p:animMotion origin="layout" path="M 0 0 L 0.25 -0.25 E" pathEditMode="relative" ptsTypes="">
                                      <p:cBhvr>
                                        <p:cTn id="32" dur="2000" fill="hold"/>
                                        <p:tgtEl>
                                          <p:spTgt spid="12"/>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1000"/>
                                        <p:tgtEl>
                                          <p:spTgt spid="26"/>
                                        </p:tgtEl>
                                      </p:cBhvr>
                                    </p:animEffect>
                                  </p:childTnLst>
                                </p:cTn>
                              </p:par>
                            </p:childTnLst>
                          </p:cTn>
                        </p:par>
                        <p:par>
                          <p:cTn id="53" fill="hold">
                            <p:stCondLst>
                              <p:cond delay="1000"/>
                            </p:stCondLst>
                            <p:childTnLst>
                              <p:par>
                                <p:cTn id="54" presetID="22" presetClass="exit" presetSubtype="8" fill="hold" grpId="1" nodeType="afterEffect">
                                  <p:stCondLst>
                                    <p:cond delay="0"/>
                                  </p:stCondLst>
                                  <p:childTnLst>
                                    <p:animEffect transition="out" filter="wipe(left)">
                                      <p:cBhvr>
                                        <p:cTn id="55" dur="1000"/>
                                        <p:tgtEl>
                                          <p:spTgt spid="26"/>
                                        </p:tgtEl>
                                      </p:cBhvr>
                                    </p:animEffect>
                                    <p:set>
                                      <p:cBhvr>
                                        <p:cTn id="56" dur="1" fill="hold">
                                          <p:stCondLst>
                                            <p:cond delay="999"/>
                                          </p:stCondLst>
                                        </p:cTn>
                                        <p:tgtEl>
                                          <p:spTgt spid="26"/>
                                        </p:tgtEl>
                                        <p:attrNameLst>
                                          <p:attrName>style.visibility</p:attrName>
                                        </p:attrNameLst>
                                      </p:cBhvr>
                                      <p:to>
                                        <p:strVal val="hidden"/>
                                      </p:to>
                                    </p:set>
                                  </p:childTnLst>
                                </p:cTn>
                              </p:par>
                            </p:childTnLst>
                          </p:cTn>
                        </p:par>
                        <p:par>
                          <p:cTn id="57" fill="hold">
                            <p:stCondLst>
                              <p:cond delay="2000"/>
                            </p:stCondLst>
                            <p:childTnLst>
                              <p:par>
                                <p:cTn id="58" presetID="56" presetClass="path" presetSubtype="0" accel="50000" decel="50000" fill="hold" grpId="1" nodeType="afterEffect">
                                  <p:stCondLst>
                                    <p:cond delay="0"/>
                                  </p:stCondLst>
                                  <p:childTnLst>
                                    <p:animMotion origin="layout" path="M 0 0 L 0.25 -0.25 E" pathEditMode="relative" ptsTypes="">
                                      <p:cBhvr>
                                        <p:cTn id="59"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2" grpId="1" animBg="1"/>
      <p:bldP spid="15" grpId="0" animBg="1"/>
      <p:bldP spid="15" grpId="1" animBg="1"/>
      <p:bldP spid="26" grpId="0" animBg="1"/>
      <p:bldP spid="26" grpId="1" animBg="1"/>
      <p:bldP spid="13" grpId="0" animBg="1"/>
      <p:bldP spid="13" grpId="1" animBg="1"/>
      <p:bldP spid="28" grpId="0" animBg="1"/>
      <p:bldP spid="28" grpId="1"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886200" y="1125952"/>
                <a:ext cx="4343400" cy="1088375"/>
              </a:xfrm>
              <a:prstGeom prst="rect">
                <a:avLst/>
              </a:prstGeom>
              <a:noFill/>
            </p:spPr>
            <p:txBody>
              <a:bodyPr wrap="square" rtlCol="0">
                <a:spAutoFit/>
              </a:bodyPr>
              <a:lstStyle/>
              <a:p>
                <a14:m>
                  <m:oMathPara xmlns:m="http://schemas.openxmlformats.org/officeDocument/2006/math" xmlns="">
                    <m:oMathParaPr>
                      <m:jc m:val="left"/>
                    </m:oMathParaPr>
                    <m:oMath xmlns:m="http://schemas.openxmlformats.org/officeDocument/2006/math">
                      <m:r>
                        <a:rPr lang="en-US" sz="3200" b="1" i="1" smtClean="0">
                          <a:latin typeface="Cambria Math"/>
                        </a:rPr>
                        <m:t>𝑬</m:t>
                      </m:r>
                      <m:r>
                        <a:rPr lang="en-US" sz="3200" b="1" i="1" smtClean="0">
                          <a:latin typeface="Cambria Math"/>
                        </a:rPr>
                        <m:t>=</m:t>
                      </m:r>
                      <m:r>
                        <a:rPr lang="en-US" sz="3200" b="1" i="1" smtClean="0">
                          <a:latin typeface="Cambria Math"/>
                        </a:rPr>
                        <m:t>𝟏𝟎𝟑</m:t>
                      </m:r>
                      <m:r>
                        <a:rPr lang="en-US" sz="3200" b="1" i="1" smtClean="0">
                          <a:latin typeface="Cambria Math"/>
                        </a:rPr>
                        <m:t>.</m:t>
                      </m:r>
                      <m:r>
                        <a:rPr lang="en-US" sz="3200" b="1" i="1" smtClean="0">
                          <a:latin typeface="Cambria Math"/>
                        </a:rPr>
                        <m:t>𝟑</m:t>
                      </m:r>
                      <m:r>
                        <a:rPr lang="en-US" sz="3200" b="1" i="1" smtClean="0">
                          <a:latin typeface="Cambria Math"/>
                        </a:rPr>
                        <m:t> </m:t>
                      </m:r>
                      <m:r>
                        <a:rPr lang="en-US" sz="3200" b="1" i="1" smtClean="0">
                          <a:latin typeface="Cambria Math"/>
                        </a:rPr>
                        <m:t>𝑴𝑱</m:t>
                      </m:r>
                      <m:r>
                        <a:rPr lang="en-US" sz="3200" b="1" i="1" smtClean="0">
                          <a:latin typeface="Cambria Math"/>
                        </a:rPr>
                        <m:t>/</m:t>
                      </m:r>
                      <m:r>
                        <a:rPr lang="en-US" sz="3200" b="1" i="1" smtClean="0">
                          <a:latin typeface="Cambria Math"/>
                        </a:rPr>
                        <m:t>𝒎𝒐𝒍</m:t>
                      </m:r>
                    </m:oMath>
                  </m:oMathPara>
                </a14:m>
                <a:endParaRPr lang="en-US" sz="3200" b="1" dirty="0" smtClean="0"/>
              </a:p>
              <a:p>
                <a14:m>
                  <m:oMathPara xmlns:m="http://schemas.openxmlformats.org/officeDocument/2006/math" xmlns="">
                    <m:oMathParaPr>
                      <m:jc m:val="left"/>
                    </m:oMathParaPr>
                    <m:oMath xmlns:m="http://schemas.openxmlformats.org/officeDocument/2006/math">
                      <m:r>
                        <a:rPr lang="en-US" sz="3200" b="1" i="1">
                          <a:latin typeface="Cambria Math"/>
                        </a:rPr>
                        <m:t>𝑬</m:t>
                      </m:r>
                      <m:r>
                        <a:rPr lang="en-US" sz="3200" b="1" i="1">
                          <a:latin typeface="Cambria Math"/>
                        </a:rPr>
                        <m:t>=</m:t>
                      </m:r>
                      <m:r>
                        <a:rPr lang="en-US" sz="3200" b="1" i="1">
                          <a:latin typeface="Cambria Math"/>
                        </a:rPr>
                        <m:t>𝟏</m:t>
                      </m:r>
                      <m:r>
                        <a:rPr lang="en-US" sz="3200" b="1" i="1" smtClean="0">
                          <a:latin typeface="Cambria Math"/>
                        </a:rPr>
                        <m:t>.</m:t>
                      </m:r>
                      <m:r>
                        <a:rPr lang="en-US" sz="3200" b="1" i="1" smtClean="0">
                          <a:latin typeface="Cambria Math"/>
                        </a:rPr>
                        <m:t>𝟎𝟑𝟑</m:t>
                      </m:r>
                      <m:r>
                        <a:rPr lang="en-US" sz="3200" b="1" i="1" smtClean="0">
                          <a:latin typeface="Cambria Math"/>
                          <a:ea typeface="Cambria Math"/>
                        </a:rPr>
                        <m:t>∙</m:t>
                      </m:r>
                      <m:sSup>
                        <m:sSupPr>
                          <m:ctrlPr>
                            <a:rPr lang="en-US" sz="3200" b="1" i="1" smtClean="0">
                              <a:latin typeface="Cambria Math" panose="02040503050406030204" pitchFamily="18" charset="0"/>
                              <a:ea typeface="Cambria Math"/>
                            </a:rPr>
                          </m:ctrlPr>
                        </m:sSupPr>
                        <m:e>
                          <m:r>
                            <a:rPr lang="en-US" sz="3200" b="1" i="1" smtClean="0">
                              <a:latin typeface="Cambria Math"/>
                              <a:ea typeface="Cambria Math"/>
                            </a:rPr>
                            <m:t>𝟏𝟎</m:t>
                          </m:r>
                        </m:e>
                        <m:sup>
                          <m:r>
                            <a:rPr lang="en-US" sz="3200" b="1" i="1" smtClean="0">
                              <a:latin typeface="Cambria Math"/>
                              <a:ea typeface="Cambria Math"/>
                            </a:rPr>
                            <m:t>𝟖</m:t>
                          </m:r>
                        </m:sup>
                      </m:sSup>
                      <m:r>
                        <a:rPr lang="en-US" sz="3200" b="1" i="1" smtClean="0">
                          <a:latin typeface="Cambria Math"/>
                          <a:ea typeface="Cambria Math"/>
                        </a:rPr>
                        <m:t> </m:t>
                      </m:r>
                      <m:r>
                        <a:rPr lang="en-US" sz="3200" b="1" i="1">
                          <a:latin typeface="Cambria Math"/>
                        </a:rPr>
                        <m:t>𝑱</m:t>
                      </m:r>
                      <m:r>
                        <a:rPr lang="en-US" sz="3200" b="1" i="1">
                          <a:latin typeface="Cambria Math"/>
                        </a:rPr>
                        <m:t>/</m:t>
                      </m:r>
                      <m:r>
                        <a:rPr lang="en-US" sz="3200" b="1" i="1">
                          <a:latin typeface="Cambria Math"/>
                        </a:rPr>
                        <m:t>𝒎𝒐𝒍</m:t>
                      </m:r>
                    </m:oMath>
                  </m:oMathPara>
                </a14:m>
                <a:endParaRPr lang="en-US" sz="3200" b="1" dirty="0"/>
              </a:p>
            </p:txBody>
          </p:sp>
        </mc:Choice>
        <mc:Fallback xmlns="">
          <p:sp>
            <p:nvSpPr>
              <p:cNvPr id="2" name="TextBox 1"/>
              <p:cNvSpPr txBox="1">
                <a:spLocks noRot="1" noChangeAspect="1" noMove="1" noResize="1" noEditPoints="1" noAdjustHandles="1" noChangeArrowheads="1" noChangeShapeType="1" noTextEdit="1"/>
              </p:cNvSpPr>
              <p:nvPr>
                <p:custDataLst>
                  <p:tags r:id="rId22"/>
                </p:custDataLst>
              </p:nvPr>
            </p:nvSpPr>
            <p:spPr>
              <a:xfrm>
                <a:off x="3886200" y="1125952"/>
                <a:ext cx="4343400" cy="1088375"/>
              </a:xfrm>
              <a:prstGeom prst="rect">
                <a:avLst/>
              </a:prstGeom>
              <a:blipFill rotWithShape="1">
                <a:blip r:embed="rId2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886200" y="2251028"/>
                <a:ext cx="5181600" cy="1167179"/>
              </a:xfrm>
              <a:prstGeom prst="rect">
                <a:avLst/>
              </a:prstGeom>
              <a:noFill/>
            </p:spPr>
            <p:txBody>
              <a:bodyPr wrap="square" rtlCol="0">
                <a:spAutoFit/>
              </a:bodyPr>
              <a:lstStyle/>
              <a:p>
                <a14:m>
                  <m:oMathPara xmlns:m="http://schemas.openxmlformats.org/officeDocument/2006/math" xmlns="">
                    <m:oMathParaPr>
                      <m:jc m:val="left"/>
                    </m:oMathParaPr>
                    <m:oMath xmlns:m="http://schemas.openxmlformats.org/officeDocument/2006/math">
                      <m:r>
                        <a:rPr lang="en-US" sz="3200" b="1" i="1" smtClean="0">
                          <a:latin typeface="Cambria Math"/>
                          <a:ea typeface="Cambria Math"/>
                        </a:rPr>
                        <m:t>𝝂</m:t>
                      </m:r>
                      <m:r>
                        <a:rPr lang="en-US" sz="3200" b="1" i="1" smtClean="0">
                          <a:latin typeface="Cambria Math"/>
                          <a:ea typeface="Cambria Math"/>
                        </a:rPr>
                        <m:t>= </m:t>
                      </m:r>
                      <m:box>
                        <m:boxPr>
                          <m:ctrlPr>
                            <a:rPr lang="en-US" sz="3200" b="1" i="1" smtClean="0">
                              <a:latin typeface="Cambria Math" panose="02040503050406030204" pitchFamily="18" charset="0"/>
                              <a:ea typeface="Cambria Math"/>
                            </a:rPr>
                          </m:ctrlPr>
                        </m:boxPr>
                        <m:e>
                          <m:f>
                            <m:fPr>
                              <m:ctrlPr>
                                <a:rPr lang="en-US" sz="3200" b="1" i="1" smtClean="0">
                                  <a:latin typeface="Cambria Math" panose="02040503050406030204" pitchFamily="18" charset="0"/>
                                  <a:ea typeface="Cambria Math"/>
                                </a:rPr>
                              </m:ctrlPr>
                            </m:fPr>
                            <m:num>
                              <m:r>
                                <a:rPr lang="en-US" sz="3200" b="1" i="1" smtClean="0">
                                  <a:latin typeface="Cambria Math"/>
                                  <a:ea typeface="Cambria Math"/>
                                </a:rPr>
                                <m:t>𝑬</m:t>
                              </m:r>
                            </m:num>
                            <m:den>
                              <m:r>
                                <a:rPr lang="en-US" sz="3200" b="1" i="1" smtClean="0">
                                  <a:latin typeface="Cambria Math"/>
                                  <a:ea typeface="Cambria Math"/>
                                </a:rPr>
                                <m:t>𝒉</m:t>
                              </m:r>
                            </m:den>
                          </m:f>
                        </m:e>
                      </m:box>
                      <m:r>
                        <a:rPr lang="en-US" sz="3200" b="1" i="0" smtClean="0">
                          <a:latin typeface="Cambria Math"/>
                          <a:ea typeface="Cambria Math"/>
                        </a:rPr>
                        <m:t>=</m:t>
                      </m:r>
                      <m:f>
                        <m:fPr>
                          <m:ctrlPr>
                            <a:rPr lang="en-US" sz="3200" b="1" i="1" smtClean="0">
                              <a:latin typeface="Cambria Math" panose="02040503050406030204" pitchFamily="18" charset="0"/>
                              <a:ea typeface="Cambria Math"/>
                            </a:rPr>
                          </m:ctrlPr>
                        </m:fPr>
                        <m:num>
                          <m:r>
                            <a:rPr lang="en-US" sz="3200" b="1">
                              <a:latin typeface="Cambria Math"/>
                              <a:ea typeface="Cambria Math"/>
                            </a:rPr>
                            <m:t>𝟏</m:t>
                          </m:r>
                          <m:r>
                            <a:rPr lang="en-US" sz="3200" b="1">
                              <a:latin typeface="Cambria Math"/>
                              <a:ea typeface="Cambria Math"/>
                            </a:rPr>
                            <m:t>.</m:t>
                          </m:r>
                          <m:r>
                            <a:rPr lang="en-US" sz="3200" b="1">
                              <a:latin typeface="Cambria Math"/>
                              <a:ea typeface="Cambria Math"/>
                            </a:rPr>
                            <m:t>𝟎𝟑𝟑</m:t>
                          </m:r>
                          <m:r>
                            <a:rPr lang="en-US" sz="3200" b="1" i="1">
                              <a:latin typeface="Cambria Math"/>
                              <a:ea typeface="Cambria Math"/>
                            </a:rPr>
                            <m:t>∙</m:t>
                          </m:r>
                          <m:sSup>
                            <m:sSupPr>
                              <m:ctrlPr>
                                <a:rPr lang="en-US" sz="3200" b="1" i="1">
                                  <a:latin typeface="Cambria Math" panose="02040503050406030204" pitchFamily="18" charset="0"/>
                                  <a:ea typeface="Cambria Math"/>
                                </a:rPr>
                              </m:ctrlPr>
                            </m:sSupPr>
                            <m:e>
                              <m:r>
                                <a:rPr lang="en-US" sz="3200" b="1" i="1">
                                  <a:latin typeface="Cambria Math"/>
                                  <a:ea typeface="Cambria Math"/>
                                </a:rPr>
                                <m:t>𝟏𝟎</m:t>
                              </m:r>
                            </m:e>
                            <m:sup>
                              <m:r>
                                <a:rPr lang="en-US" sz="3200" b="1" i="1" smtClean="0">
                                  <a:latin typeface="Cambria Math"/>
                                  <a:ea typeface="Cambria Math"/>
                                </a:rPr>
                                <m:t>𝟖</m:t>
                              </m:r>
                            </m:sup>
                          </m:sSup>
                          <m:r>
                            <a:rPr lang="en-US" sz="3200" b="1" i="1" smtClean="0">
                              <a:latin typeface="Cambria Math"/>
                              <a:ea typeface="Cambria Math"/>
                            </a:rPr>
                            <m:t>𝑱</m:t>
                          </m:r>
                          <m:r>
                            <a:rPr lang="en-US" sz="3200" b="1" i="1" smtClean="0">
                              <a:latin typeface="Cambria Math"/>
                              <a:ea typeface="Cambria Math"/>
                            </a:rPr>
                            <m:t>/</m:t>
                          </m:r>
                          <m:r>
                            <a:rPr lang="en-US" sz="3200" b="1" i="1" smtClean="0">
                              <a:latin typeface="Cambria Math"/>
                              <a:ea typeface="Cambria Math"/>
                            </a:rPr>
                            <m:t>𝒎𝒐𝒍</m:t>
                          </m:r>
                        </m:num>
                        <m:den>
                          <m:r>
                            <a:rPr lang="en-US" sz="3200" b="1" i="1" smtClean="0">
                              <a:latin typeface="Cambria Math"/>
                              <a:ea typeface="Cambria Math"/>
                            </a:rPr>
                            <m:t>𝟔</m:t>
                          </m:r>
                          <m:r>
                            <a:rPr lang="en-US" sz="3200" b="1" i="1" smtClean="0">
                              <a:latin typeface="Cambria Math"/>
                              <a:ea typeface="Cambria Math"/>
                            </a:rPr>
                            <m:t>.</m:t>
                          </m:r>
                          <m:r>
                            <a:rPr lang="en-US" sz="3200" b="1" i="1" smtClean="0">
                              <a:latin typeface="Cambria Math"/>
                              <a:ea typeface="Cambria Math"/>
                            </a:rPr>
                            <m:t>𝟔𝟐𝟔</m:t>
                          </m:r>
                          <m:r>
                            <a:rPr lang="en-US" sz="3200" b="1" i="1">
                              <a:latin typeface="Cambria Math"/>
                              <a:ea typeface="Cambria Math"/>
                            </a:rPr>
                            <m:t>∙</m:t>
                          </m:r>
                          <m:sSup>
                            <m:sSupPr>
                              <m:ctrlPr>
                                <a:rPr lang="en-US" sz="3200" b="1" i="1" smtClean="0">
                                  <a:latin typeface="Cambria Math" panose="02040503050406030204" pitchFamily="18" charset="0"/>
                                  <a:ea typeface="Cambria Math"/>
                                </a:rPr>
                              </m:ctrlPr>
                            </m:sSupPr>
                            <m:e>
                              <m:r>
                                <a:rPr lang="en-US" sz="3200" b="1" i="1">
                                  <a:latin typeface="Cambria Math"/>
                                  <a:ea typeface="Cambria Math"/>
                                </a:rPr>
                                <m:t>𝟏𝟎</m:t>
                              </m:r>
                            </m:e>
                            <m:sup>
                              <m:r>
                                <a:rPr lang="en-US" sz="3200" b="1" i="1" smtClean="0">
                                  <a:latin typeface="Cambria Math"/>
                                  <a:ea typeface="Cambria Math"/>
                                </a:rPr>
                                <m:t>−</m:t>
                              </m:r>
                              <m:r>
                                <a:rPr lang="en-US" sz="3200" b="1" i="1" smtClean="0">
                                  <a:latin typeface="Cambria Math"/>
                                  <a:ea typeface="Cambria Math"/>
                                </a:rPr>
                                <m:t>𝟑𝟒</m:t>
                              </m:r>
                            </m:sup>
                          </m:sSup>
                          <m:r>
                            <a:rPr lang="en-US" sz="3200" b="1" i="1" smtClean="0">
                              <a:latin typeface="Cambria Math"/>
                              <a:ea typeface="Cambria Math"/>
                            </a:rPr>
                            <m:t>𝑱</m:t>
                          </m:r>
                          <m:r>
                            <a:rPr lang="en-US" sz="3200" b="1" i="1" smtClean="0">
                              <a:latin typeface="Cambria Math"/>
                              <a:ea typeface="Cambria Math"/>
                            </a:rPr>
                            <m:t>∙</m:t>
                          </m:r>
                          <m:r>
                            <a:rPr lang="en-US" sz="3200" b="1" i="1" smtClean="0">
                              <a:latin typeface="Cambria Math"/>
                              <a:ea typeface="Cambria Math"/>
                            </a:rPr>
                            <m:t>𝒔</m:t>
                          </m:r>
                        </m:den>
                      </m:f>
                    </m:oMath>
                  </m:oMathPara>
                </a14:m>
                <a:endParaRPr lang="en-US" sz="3200" b="1" dirty="0"/>
              </a:p>
            </p:txBody>
          </p:sp>
        </mc:Choice>
        <mc:Fallback xmlns="">
          <p:sp>
            <p:nvSpPr>
              <p:cNvPr id="3" name="TextBox 2"/>
              <p:cNvSpPr txBox="1">
                <a:spLocks noRot="1" noChangeAspect="1" noMove="1" noResize="1" noEditPoints="1" noAdjustHandles="1" noChangeArrowheads="1" noChangeShapeType="1" noTextEdit="1"/>
              </p:cNvSpPr>
              <p:nvPr>
                <p:custDataLst>
                  <p:tags r:id="rId27"/>
                </p:custDataLst>
              </p:nvPr>
            </p:nvSpPr>
            <p:spPr>
              <a:xfrm>
                <a:off x="3886200" y="2251028"/>
                <a:ext cx="5181600" cy="1167179"/>
              </a:xfrm>
              <a:prstGeom prst="rect">
                <a:avLst/>
              </a:prstGeom>
              <a:blipFill rotWithShape="1">
                <a:blip r:embed="rId28" cstate="print"/>
                <a:stretch>
                  <a:fillRect/>
                </a:stretch>
              </a:blipFill>
            </p:spPr>
            <p:txBody>
              <a:bodyPr/>
              <a:lstStyle/>
              <a:p>
                <a:r>
                  <a:rPr lang="en-US">
                    <a:noFill/>
                  </a:rPr>
                  <a:t> </a:t>
                </a:r>
              </a:p>
            </p:txBody>
          </p:sp>
        </mc:Fallback>
      </mc:AlternateContent>
      <p:grpSp>
        <p:nvGrpSpPr>
          <p:cNvPr id="4" name="Group 20"/>
          <p:cNvGrpSpPr/>
          <p:nvPr/>
        </p:nvGrpSpPr>
        <p:grpSpPr>
          <a:xfrm>
            <a:off x="1953464" y="1073300"/>
            <a:ext cx="1673352" cy="1673352"/>
            <a:chOff x="2212848" y="228600"/>
            <a:chExt cx="1673352" cy="1673352"/>
          </a:xfrm>
        </p:grpSpPr>
        <p:sp>
          <p:nvSpPr>
            <p:cNvPr id="5" name="Oval 4"/>
            <p:cNvSpPr>
              <a:spLocks noChangeAspect="1"/>
            </p:cNvSpPr>
            <p:nvPr>
              <p:custDataLst>
                <p:tags r:id="rId7"/>
              </p:custDataLst>
            </p:nvPr>
          </p:nvSpPr>
          <p:spPr>
            <a:xfrm>
              <a:off x="2881222" y="884057"/>
              <a:ext cx="359195" cy="350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9144" tIns="0" rIns="0" bIns="0" rtlCol="0" anchor="ctr"/>
            <a:lstStyle/>
            <a:p>
              <a:pPr algn="ctr"/>
              <a:r>
                <a:rPr lang="en-US" sz="1100" dirty="0" smtClean="0"/>
                <a:t>11+</a:t>
              </a:r>
              <a:endParaRPr lang="en-US" sz="1100" dirty="0"/>
            </a:p>
          </p:txBody>
        </p:sp>
        <p:sp>
          <p:nvSpPr>
            <p:cNvPr id="6" name="Oval 5"/>
            <p:cNvSpPr/>
            <p:nvPr>
              <p:custDataLst>
                <p:tags r:id="rId8"/>
              </p:custDataLst>
            </p:nvPr>
          </p:nvSpPr>
          <p:spPr>
            <a:xfrm>
              <a:off x="2670048" y="682752"/>
              <a:ext cx="762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custDataLst>
                <p:tags r:id="rId9"/>
              </p:custDataLst>
            </p:nvPr>
          </p:nvSpPr>
          <p:spPr>
            <a:xfrm>
              <a:off x="2212848" y="228600"/>
              <a:ext cx="1673352" cy="16733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custDataLst>
                <p:tags r:id="rId10"/>
              </p:custDataLst>
            </p:nvPr>
          </p:nvSpPr>
          <p:spPr>
            <a:xfrm>
              <a:off x="2441448" y="454152"/>
              <a:ext cx="1216152" cy="1216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custDataLst>
                <p:tags r:id="rId11"/>
              </p:custDataLst>
            </p:nvPr>
          </p:nvSpPr>
          <p:spPr>
            <a:xfrm>
              <a:off x="3201924" y="68275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0" name="Oval 9"/>
            <p:cNvSpPr/>
            <p:nvPr>
              <p:custDataLst>
                <p:tags r:id="rId12"/>
              </p:custDataLst>
            </p:nvPr>
          </p:nvSpPr>
          <p:spPr>
            <a:xfrm>
              <a:off x="2820924" y="43891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1" name="Oval 10"/>
            <p:cNvSpPr/>
            <p:nvPr>
              <p:custDataLst>
                <p:tags r:id="rId13"/>
              </p:custDataLst>
            </p:nvPr>
          </p:nvSpPr>
          <p:spPr>
            <a:xfrm>
              <a:off x="2439924" y="74371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2" name="Oval 11"/>
            <p:cNvSpPr/>
            <p:nvPr>
              <p:custDataLst>
                <p:tags r:id="rId14"/>
              </p:custDataLst>
            </p:nvPr>
          </p:nvSpPr>
          <p:spPr>
            <a:xfrm>
              <a:off x="2439924" y="127711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3" name="Oval 12"/>
            <p:cNvSpPr/>
            <p:nvPr>
              <p:custDataLst>
                <p:tags r:id="rId15"/>
              </p:custDataLst>
            </p:nvPr>
          </p:nvSpPr>
          <p:spPr>
            <a:xfrm>
              <a:off x="2805684" y="158191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4" name="Oval 13"/>
            <p:cNvSpPr/>
            <p:nvPr>
              <p:custDataLst>
                <p:tags r:id="rId16"/>
              </p:custDataLst>
            </p:nvPr>
          </p:nvSpPr>
          <p:spPr>
            <a:xfrm>
              <a:off x="3339084" y="152095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5" name="Oval 14"/>
            <p:cNvSpPr/>
            <p:nvPr>
              <p:custDataLst>
                <p:tags r:id="rId17"/>
              </p:custDataLst>
            </p:nvPr>
          </p:nvSpPr>
          <p:spPr>
            <a:xfrm>
              <a:off x="3582924" y="121615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6" name="Oval 15"/>
            <p:cNvSpPr/>
            <p:nvPr>
              <p:custDataLst>
                <p:tags r:id="rId18"/>
              </p:custDataLst>
            </p:nvPr>
          </p:nvSpPr>
          <p:spPr>
            <a:xfrm>
              <a:off x="3582924" y="83515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7" name="Oval 16"/>
            <p:cNvSpPr/>
            <p:nvPr>
              <p:custDataLst>
                <p:tags r:id="rId19"/>
              </p:custDataLst>
            </p:nvPr>
          </p:nvSpPr>
          <p:spPr>
            <a:xfrm>
              <a:off x="3339084" y="51511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grpSp>
      <p:sp>
        <p:nvSpPr>
          <p:cNvPr id="18" name="Oval 17"/>
          <p:cNvSpPr/>
          <p:nvPr>
            <p:custDataLst>
              <p:tags r:id="rId2"/>
            </p:custDataLst>
          </p:nvPr>
        </p:nvSpPr>
        <p:spPr>
          <a:xfrm>
            <a:off x="3155900" y="113121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19" name="Oval 18"/>
          <p:cNvSpPr/>
          <p:nvPr>
            <p:custDataLst>
              <p:tags r:id="rId3"/>
            </p:custDataLst>
          </p:nvPr>
        </p:nvSpPr>
        <p:spPr>
          <a:xfrm>
            <a:off x="2561540" y="2198012"/>
            <a:ext cx="91440" cy="91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27432" rtlCol="0" anchor="ctr"/>
          <a:lstStyle/>
          <a:p>
            <a:pPr algn="ctr"/>
            <a:r>
              <a:rPr lang="en-US" sz="1400" b="1" dirty="0" smtClean="0"/>
              <a:t>-</a:t>
            </a:r>
            <a:endParaRPr lang="en-US" sz="1400" b="1" dirty="0"/>
          </a:p>
        </p:txBody>
      </p:sp>
      <p:sp>
        <p:nvSpPr>
          <p:cNvPr id="20" name="Right Arrow 19"/>
          <p:cNvSpPr/>
          <p:nvPr>
            <p:custDataLst>
              <p:tags r:id="rId4"/>
            </p:custDataLst>
          </p:nvPr>
        </p:nvSpPr>
        <p:spPr>
          <a:xfrm>
            <a:off x="76200" y="1962707"/>
            <a:ext cx="2436876"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r>
              <a:rPr lang="el-GR" dirty="0" smtClean="0"/>
              <a:t>ν</a:t>
            </a:r>
            <a:endParaRPr lang="en-US" dirty="0"/>
          </a:p>
        </p:txBody>
      </p:sp>
      <mc:AlternateContent xmlns:mc="http://schemas.openxmlformats.org/markup-compatibility/2006" xmlns:a14="http://schemas.microsoft.com/office/drawing/2010/main">
        <mc:Choice Requires="a14">
          <p:sp>
            <p:nvSpPr>
              <p:cNvPr id="22" name="TextBox 21"/>
              <p:cNvSpPr txBox="1"/>
              <p:nvPr/>
            </p:nvSpPr>
            <p:spPr>
              <a:xfrm>
                <a:off x="3886200" y="3520108"/>
                <a:ext cx="5334000" cy="595932"/>
              </a:xfrm>
              <a:prstGeom prst="rect">
                <a:avLst/>
              </a:prstGeom>
              <a:noFill/>
            </p:spPr>
            <p:txBody>
              <a:bodyPr wrap="square" rtlCol="0">
                <a:spAutoFit/>
              </a:bodyPr>
              <a:lstStyle/>
              <a:p>
                <a14:m>
                  <m:oMathPara xmlns:m="http://schemas.openxmlformats.org/officeDocument/2006/math" xmlns="">
                    <m:oMathParaPr>
                      <m:jc m:val="left"/>
                    </m:oMathParaPr>
                    <m:oMath xmlns:m="http://schemas.openxmlformats.org/officeDocument/2006/math">
                      <m:r>
                        <a:rPr lang="en-US" sz="3200" b="1" i="1">
                          <a:latin typeface="Cambria Math"/>
                          <a:ea typeface="Cambria Math"/>
                        </a:rPr>
                        <m:t>𝝂</m:t>
                      </m:r>
                      <m:r>
                        <a:rPr lang="en-US" sz="3200" b="1" i="1">
                          <a:latin typeface="Cambria Math"/>
                          <a:ea typeface="Cambria Math"/>
                        </a:rPr>
                        <m:t>=</m:t>
                      </m:r>
                      <m:r>
                        <a:rPr lang="en-US" sz="3200" b="1" i="1">
                          <a:latin typeface="Cambria Math"/>
                          <a:ea typeface="Cambria Math"/>
                        </a:rPr>
                        <m:t>𝟏</m:t>
                      </m:r>
                      <m:r>
                        <a:rPr lang="en-US" sz="3200" b="1" i="1">
                          <a:latin typeface="Cambria Math"/>
                          <a:ea typeface="Cambria Math"/>
                        </a:rPr>
                        <m:t>.</m:t>
                      </m:r>
                      <m:r>
                        <a:rPr lang="en-US" sz="3200" b="1" i="1">
                          <a:latin typeface="Cambria Math"/>
                          <a:ea typeface="Cambria Math"/>
                        </a:rPr>
                        <m:t>𝟓𝟓𝟗</m:t>
                      </m:r>
                      <m:r>
                        <a:rPr lang="en-US" sz="3200" b="1" i="1">
                          <a:latin typeface="Cambria Math"/>
                          <a:ea typeface="Cambria Math"/>
                        </a:rPr>
                        <m:t>∙</m:t>
                      </m:r>
                      <m:sSup>
                        <m:sSupPr>
                          <m:ctrlPr>
                            <a:rPr lang="en-US" sz="3200" b="1" i="1">
                              <a:latin typeface="Cambria Math" panose="02040503050406030204" pitchFamily="18" charset="0"/>
                              <a:ea typeface="Cambria Math"/>
                            </a:rPr>
                          </m:ctrlPr>
                        </m:sSupPr>
                        <m:e>
                          <m:r>
                            <a:rPr lang="en-US" sz="3200" b="1" i="1">
                              <a:latin typeface="Cambria Math"/>
                              <a:ea typeface="Cambria Math"/>
                            </a:rPr>
                            <m:t>𝟏𝟎</m:t>
                          </m:r>
                        </m:e>
                        <m:sup>
                          <m:r>
                            <a:rPr lang="en-US" sz="3200" b="1" i="1">
                              <a:latin typeface="Cambria Math"/>
                              <a:ea typeface="Cambria Math"/>
                            </a:rPr>
                            <m:t>𝟒𝟏</m:t>
                          </m:r>
                        </m:sup>
                      </m:sSup>
                      <m:sSup>
                        <m:sSupPr>
                          <m:ctrlPr>
                            <a:rPr lang="en-US" sz="3200" b="1" i="1">
                              <a:latin typeface="Cambria Math" panose="02040503050406030204" pitchFamily="18" charset="0"/>
                              <a:ea typeface="Cambria Math"/>
                            </a:rPr>
                          </m:ctrlPr>
                        </m:sSupPr>
                        <m:e>
                          <m:r>
                            <a:rPr lang="en-US" sz="3200" b="1" i="1">
                              <a:latin typeface="Cambria Math"/>
                              <a:ea typeface="Cambria Math"/>
                            </a:rPr>
                            <m:t>𝒎𝒐𝒍</m:t>
                          </m:r>
                        </m:e>
                        <m:sup>
                          <m:r>
                            <a:rPr lang="en-US" sz="3200" b="1" i="1">
                              <a:latin typeface="Cambria Math"/>
                              <a:ea typeface="Cambria Math"/>
                            </a:rPr>
                            <m:t>−</m:t>
                          </m:r>
                          <m:r>
                            <a:rPr lang="en-US" sz="3200" b="1" i="1">
                              <a:latin typeface="Cambria Math"/>
                              <a:ea typeface="Cambria Math"/>
                            </a:rPr>
                            <m:t>𝟏</m:t>
                          </m:r>
                        </m:sup>
                      </m:sSup>
                      <m:sSup>
                        <m:sSupPr>
                          <m:ctrlPr>
                            <a:rPr lang="en-US" sz="3200" b="1" i="1">
                              <a:latin typeface="Cambria Math" panose="02040503050406030204" pitchFamily="18" charset="0"/>
                              <a:ea typeface="Cambria Math"/>
                            </a:rPr>
                          </m:ctrlPr>
                        </m:sSupPr>
                        <m:e>
                          <m:r>
                            <a:rPr lang="en-US" sz="3200" b="1" i="1">
                              <a:latin typeface="Cambria Math"/>
                              <a:ea typeface="Cambria Math"/>
                            </a:rPr>
                            <m:t>∙</m:t>
                          </m:r>
                          <m:r>
                            <a:rPr lang="en-US" sz="3200" b="1" i="1">
                              <a:latin typeface="Cambria Math"/>
                              <a:ea typeface="Cambria Math"/>
                            </a:rPr>
                            <m:t>𝒔</m:t>
                          </m:r>
                        </m:e>
                        <m:sup>
                          <m:r>
                            <a:rPr lang="en-US" sz="3200" b="1" i="1">
                              <a:latin typeface="Cambria Math"/>
                              <a:ea typeface="Cambria Math"/>
                            </a:rPr>
                            <m:t>−</m:t>
                          </m:r>
                          <m:r>
                            <a:rPr lang="en-US" sz="3200" b="1" i="1">
                              <a:latin typeface="Cambria Math"/>
                              <a:ea typeface="Cambria Math"/>
                            </a:rPr>
                            <m:t>𝟏</m:t>
                          </m:r>
                        </m:sup>
                      </m:sSup>
                    </m:oMath>
                  </m:oMathPara>
                </a14:m>
                <a:endParaRPr lang="en-US" sz="3200" b="1" i="1" dirty="0">
                  <a:latin typeface="Cambria Math"/>
                  <a:ea typeface="Cambria Math"/>
                </a:endParaRPr>
              </a:p>
            </p:txBody>
          </p:sp>
        </mc:Choice>
        <mc:Fallback xmlns="">
          <p:sp>
            <p:nvSpPr>
              <p:cNvPr id="22" name="TextBox 21"/>
              <p:cNvSpPr txBox="1">
                <a:spLocks noRot="1" noChangeAspect="1" noMove="1" noResize="1" noEditPoints="1" noAdjustHandles="1" noChangeArrowheads="1" noChangeShapeType="1" noTextEdit="1"/>
              </p:cNvSpPr>
              <p:nvPr>
                <p:custDataLst>
                  <p:tags r:id="rId29"/>
                </p:custDataLst>
              </p:nvPr>
            </p:nvSpPr>
            <p:spPr>
              <a:xfrm>
                <a:off x="3886200" y="3520108"/>
                <a:ext cx="5334000" cy="595932"/>
              </a:xfrm>
              <a:prstGeom prst="rect">
                <a:avLst/>
              </a:prstGeom>
              <a:blipFill rotWithShape="1">
                <a:blip r:embed="rId30"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05460" y="4078193"/>
                <a:ext cx="9038540" cy="1562351"/>
              </a:xfrm>
              <a:prstGeom prst="rect">
                <a:avLst/>
              </a:prstGeom>
              <a:noFill/>
            </p:spPr>
            <p:txBody>
              <a:bodyPr wrap="square" rtlCol="0">
                <a:spAutoFit/>
              </a:bodyPr>
              <a:lstStyle/>
              <a:p>
                <a14:m>
                  <m:oMathPara xmlns:m="http://schemas.openxmlformats.org/officeDocument/2006/math" xmlns="">
                    <m:oMathParaPr>
                      <m:jc m:val="left"/>
                    </m:oMathParaPr>
                    <m:oMath xmlns:m="http://schemas.openxmlformats.org/officeDocument/2006/math">
                      <m:r>
                        <a:rPr lang="en-US" sz="3200" b="1" i="1" smtClean="0">
                          <a:latin typeface="Cambria Math"/>
                          <a:ea typeface="Cambria Math"/>
                        </a:rPr>
                        <m:t>𝝂</m:t>
                      </m:r>
                      <m:r>
                        <a:rPr lang="en-US" sz="3200" b="1" i="1" smtClean="0">
                          <a:latin typeface="Cambria Math"/>
                          <a:ea typeface="Cambria Math"/>
                        </a:rPr>
                        <m:t>=</m:t>
                      </m:r>
                      <m:r>
                        <a:rPr lang="en-US" sz="3200" b="1" i="1" smtClean="0">
                          <a:latin typeface="Cambria Math"/>
                          <a:ea typeface="Cambria Math"/>
                        </a:rPr>
                        <m:t>𝟏</m:t>
                      </m:r>
                      <m:r>
                        <a:rPr lang="en-US" sz="3200" b="1" i="1" smtClean="0">
                          <a:latin typeface="Cambria Math"/>
                          <a:ea typeface="Cambria Math"/>
                        </a:rPr>
                        <m:t>.</m:t>
                      </m:r>
                      <m:r>
                        <a:rPr lang="en-US" sz="3200" b="1" i="1" smtClean="0">
                          <a:latin typeface="Cambria Math"/>
                          <a:ea typeface="Cambria Math"/>
                        </a:rPr>
                        <m:t>𝟓𝟓𝟗</m:t>
                      </m:r>
                      <m:r>
                        <a:rPr lang="en-US" sz="3200" b="1" i="1" smtClean="0">
                          <a:latin typeface="Cambria Math"/>
                          <a:ea typeface="Cambria Math"/>
                        </a:rPr>
                        <m:t>∙</m:t>
                      </m:r>
                      <m:sSup>
                        <m:sSupPr>
                          <m:ctrlPr>
                            <a:rPr lang="en-US" sz="3200" b="1" i="1" smtClean="0">
                              <a:latin typeface="Cambria Math" panose="02040503050406030204" pitchFamily="18" charset="0"/>
                              <a:ea typeface="Cambria Math"/>
                            </a:rPr>
                          </m:ctrlPr>
                        </m:sSupPr>
                        <m:e>
                          <m:r>
                            <a:rPr lang="en-US" sz="3200" b="1" i="1" smtClean="0">
                              <a:latin typeface="Cambria Math"/>
                              <a:ea typeface="Cambria Math"/>
                            </a:rPr>
                            <m:t>𝟏𝟎</m:t>
                          </m:r>
                        </m:e>
                        <m:sup>
                          <m:r>
                            <a:rPr lang="en-US" sz="3200" b="1" i="1" smtClean="0">
                              <a:latin typeface="Cambria Math"/>
                              <a:ea typeface="Cambria Math"/>
                            </a:rPr>
                            <m:t>𝟒𝟏</m:t>
                          </m:r>
                        </m:sup>
                      </m:sSup>
                      <m:sSup>
                        <m:sSupPr>
                          <m:ctrlPr>
                            <a:rPr lang="en-US" sz="3200" b="1" i="1" smtClean="0">
                              <a:latin typeface="Cambria Math" panose="02040503050406030204" pitchFamily="18" charset="0"/>
                              <a:ea typeface="Cambria Math"/>
                            </a:rPr>
                          </m:ctrlPr>
                        </m:sSupPr>
                        <m:e>
                          <m:r>
                            <a:rPr lang="en-US" sz="3200" b="1" i="1" smtClean="0">
                              <a:latin typeface="Cambria Math"/>
                              <a:ea typeface="Cambria Math"/>
                            </a:rPr>
                            <m:t>𝒎𝒐𝒍</m:t>
                          </m:r>
                        </m:e>
                        <m:sup>
                          <m:r>
                            <a:rPr lang="en-US" sz="3200" b="1" i="1" smtClean="0">
                              <a:latin typeface="Cambria Math"/>
                              <a:ea typeface="Cambria Math"/>
                            </a:rPr>
                            <m:t>−</m:t>
                          </m:r>
                          <m:r>
                            <a:rPr lang="en-US" sz="3200" b="1" i="1" smtClean="0">
                              <a:latin typeface="Cambria Math"/>
                              <a:ea typeface="Cambria Math"/>
                            </a:rPr>
                            <m:t>𝟏</m:t>
                          </m:r>
                        </m:sup>
                      </m:sSup>
                      <m:sSup>
                        <m:sSupPr>
                          <m:ctrlPr>
                            <a:rPr lang="en-US" sz="3200" b="1" i="1" smtClean="0">
                              <a:latin typeface="Cambria Math" panose="02040503050406030204" pitchFamily="18" charset="0"/>
                              <a:ea typeface="Cambria Math"/>
                            </a:rPr>
                          </m:ctrlPr>
                        </m:sSupPr>
                        <m:e>
                          <m:r>
                            <a:rPr lang="en-US" sz="3200" b="1" i="1" smtClean="0">
                              <a:latin typeface="Cambria Math"/>
                              <a:ea typeface="Cambria Math"/>
                            </a:rPr>
                            <m:t>∙</m:t>
                          </m:r>
                          <m:r>
                            <a:rPr lang="en-US" sz="3200" b="1" i="1" smtClean="0">
                              <a:latin typeface="Cambria Math"/>
                              <a:ea typeface="Cambria Math"/>
                            </a:rPr>
                            <m:t>𝒔</m:t>
                          </m:r>
                        </m:e>
                        <m:sup>
                          <m:r>
                            <a:rPr lang="en-US" sz="3200" b="1" i="1" smtClean="0">
                              <a:latin typeface="Cambria Math"/>
                              <a:ea typeface="Cambria Math"/>
                            </a:rPr>
                            <m:t>−</m:t>
                          </m:r>
                          <m:r>
                            <a:rPr lang="en-US" sz="3200" b="1" i="1" smtClean="0">
                              <a:latin typeface="Cambria Math"/>
                              <a:ea typeface="Cambria Math"/>
                            </a:rPr>
                            <m:t>𝟏</m:t>
                          </m:r>
                        </m:sup>
                      </m:sSup>
                      <m:r>
                        <a:rPr lang="en-US" sz="3200" b="1" i="1" smtClean="0">
                          <a:latin typeface="Cambria Math"/>
                          <a:ea typeface="Cambria Math"/>
                        </a:rPr>
                        <m:t>×</m:t>
                      </m:r>
                      <m:f>
                        <m:fPr>
                          <m:ctrlPr>
                            <a:rPr lang="en-US" sz="3200" b="1" i="1" smtClean="0">
                              <a:latin typeface="Cambria Math" panose="02040503050406030204" pitchFamily="18" charset="0"/>
                              <a:ea typeface="Cambria Math"/>
                            </a:rPr>
                          </m:ctrlPr>
                        </m:fPr>
                        <m:num>
                          <m:r>
                            <a:rPr lang="en-US" sz="3200" b="1" i="1" smtClean="0">
                              <a:latin typeface="Cambria Math"/>
                              <a:ea typeface="Cambria Math"/>
                            </a:rPr>
                            <m:t>𝟏</m:t>
                          </m:r>
                          <m:r>
                            <a:rPr lang="en-US" sz="3200" b="1" i="1" smtClean="0">
                              <a:latin typeface="Cambria Math"/>
                              <a:ea typeface="Cambria Math"/>
                            </a:rPr>
                            <m:t> </m:t>
                          </m:r>
                          <m:r>
                            <a:rPr lang="en-US" sz="3200" b="1" i="1" smtClean="0">
                              <a:latin typeface="Cambria Math"/>
                              <a:ea typeface="Cambria Math"/>
                            </a:rPr>
                            <m:t>𝒎𝒐𝒍</m:t>
                          </m:r>
                        </m:num>
                        <m:den>
                          <m:r>
                            <a:rPr lang="en-US" sz="3200" b="1" i="1" smtClean="0">
                              <a:latin typeface="Cambria Math"/>
                              <a:ea typeface="Cambria Math"/>
                            </a:rPr>
                            <m:t>𝟔</m:t>
                          </m:r>
                          <m:r>
                            <a:rPr lang="en-US" sz="3200" b="1" i="1" smtClean="0">
                              <a:latin typeface="Cambria Math"/>
                              <a:ea typeface="Cambria Math"/>
                            </a:rPr>
                            <m:t>.</m:t>
                          </m:r>
                          <m:r>
                            <a:rPr lang="en-US" sz="3200" b="1" i="1" smtClean="0">
                              <a:latin typeface="Cambria Math"/>
                              <a:ea typeface="Cambria Math"/>
                            </a:rPr>
                            <m:t>𝟎𝟐𝟐</m:t>
                          </m:r>
                          <m:r>
                            <a:rPr lang="en-US" sz="3200" b="1" i="1" smtClean="0">
                              <a:latin typeface="Cambria Math"/>
                              <a:ea typeface="Cambria Math"/>
                            </a:rPr>
                            <m:t>∙</m:t>
                          </m:r>
                          <m:sSup>
                            <m:sSupPr>
                              <m:ctrlPr>
                                <a:rPr lang="en-US" sz="3200" b="1" i="1" smtClean="0">
                                  <a:latin typeface="Cambria Math" panose="02040503050406030204" pitchFamily="18" charset="0"/>
                                  <a:ea typeface="Cambria Math"/>
                                </a:rPr>
                              </m:ctrlPr>
                            </m:sSupPr>
                            <m:e>
                              <m:r>
                                <a:rPr lang="en-US" sz="3200" b="1" i="1" smtClean="0">
                                  <a:latin typeface="Cambria Math"/>
                                  <a:ea typeface="Cambria Math"/>
                                </a:rPr>
                                <m:t>𝟏𝟎</m:t>
                              </m:r>
                            </m:e>
                            <m:sup>
                              <m:r>
                                <a:rPr lang="en-US" sz="3200" b="1" i="1" smtClean="0">
                                  <a:latin typeface="Cambria Math"/>
                                  <a:ea typeface="Cambria Math"/>
                                </a:rPr>
                                <m:t>𝟐𝟑</m:t>
                              </m:r>
                            </m:sup>
                          </m:sSup>
                          <m:sSup>
                            <m:sSupPr>
                              <m:ctrlPr>
                                <a:rPr lang="en-US" sz="3200" b="1" i="1" smtClean="0">
                                  <a:latin typeface="Cambria Math" panose="02040503050406030204" pitchFamily="18" charset="0"/>
                                  <a:ea typeface="Cambria Math"/>
                                </a:rPr>
                              </m:ctrlPr>
                            </m:sSupPr>
                            <m:e>
                              <m:r>
                                <a:rPr lang="en-US" sz="3200" b="1" i="1" smtClean="0">
                                  <a:latin typeface="Cambria Math"/>
                                  <a:ea typeface="Cambria Math"/>
                                </a:rPr>
                                <m:t>𝒆</m:t>
                              </m:r>
                            </m:e>
                            <m:sup>
                              <m:r>
                                <a:rPr lang="en-US" sz="3200" b="1" i="1" smtClean="0">
                                  <a:latin typeface="Cambria Math"/>
                                  <a:ea typeface="Cambria Math"/>
                                </a:rPr>
                                <m:t>−</m:t>
                              </m:r>
                            </m:sup>
                          </m:sSup>
                        </m:den>
                      </m:f>
                    </m:oMath>
                  </m:oMathPara>
                </a14:m>
                <a:endParaRPr lang="en-US" sz="3200" b="1" dirty="0" smtClean="0"/>
              </a:p>
              <a:p>
                <a14:m>
                  <m:oMathPara xmlns:m="http://schemas.openxmlformats.org/officeDocument/2006/math" xmlns="">
                    <m:oMathParaPr>
                      <m:jc m:val="left"/>
                    </m:oMathParaPr>
                    <m:oMath xmlns:m="http://schemas.openxmlformats.org/officeDocument/2006/math">
                      <m:sSub>
                        <m:sSubPr>
                          <m:ctrlPr>
                            <a:rPr lang="en-US" sz="3200" b="1" i="1" smtClean="0">
                              <a:latin typeface="Cambria Math" panose="02040503050406030204" pitchFamily="18" charset="0"/>
                              <a:ea typeface="Cambria Math"/>
                            </a:rPr>
                          </m:ctrlPr>
                        </m:sSubPr>
                        <m:e>
                          <m:r>
                            <a:rPr lang="en-US" sz="3200" b="1" i="1">
                              <a:latin typeface="Cambria Math"/>
                              <a:ea typeface="Cambria Math"/>
                            </a:rPr>
                            <m:t>𝝂</m:t>
                          </m:r>
                        </m:e>
                        <m:sub>
                          <m:r>
                            <a:rPr lang="en-US" sz="3200" b="1" i="1" smtClean="0">
                              <a:latin typeface="Cambria Math"/>
                              <a:ea typeface="Cambria Math"/>
                            </a:rPr>
                            <m:t>𝒎𝒊𝒏</m:t>
                          </m:r>
                        </m:sub>
                      </m:sSub>
                      <m:r>
                        <a:rPr lang="en-US" sz="3200" b="1" i="1">
                          <a:latin typeface="Cambria Math"/>
                          <a:ea typeface="Cambria Math"/>
                        </a:rPr>
                        <m:t>=</m:t>
                      </m:r>
                      <m:r>
                        <a:rPr lang="en-US" sz="3200" b="1" i="0" smtClean="0">
                          <a:latin typeface="Cambria Math"/>
                          <a:ea typeface="Cambria Math"/>
                        </a:rPr>
                        <m:t>𝟐</m:t>
                      </m:r>
                      <m:r>
                        <a:rPr lang="en-US" sz="3200" b="1" i="0" smtClean="0">
                          <a:latin typeface="Cambria Math"/>
                          <a:ea typeface="Cambria Math"/>
                        </a:rPr>
                        <m:t>.</m:t>
                      </m:r>
                      <m:r>
                        <a:rPr lang="en-US" sz="3200" b="1" i="0" smtClean="0">
                          <a:latin typeface="Cambria Math"/>
                          <a:ea typeface="Cambria Math"/>
                        </a:rPr>
                        <m:t>𝟓𝟗</m:t>
                      </m:r>
                      <m:r>
                        <a:rPr lang="en-US" sz="3200" b="1" i="1" smtClean="0">
                          <a:latin typeface="Cambria Math"/>
                          <a:ea typeface="Cambria Math"/>
                        </a:rPr>
                        <m:t>∙</m:t>
                      </m:r>
                      <m:sSup>
                        <m:sSupPr>
                          <m:ctrlPr>
                            <a:rPr lang="en-US" sz="3200" b="1" i="1" smtClean="0">
                              <a:latin typeface="Cambria Math" panose="02040503050406030204" pitchFamily="18" charset="0"/>
                              <a:ea typeface="Cambria Math"/>
                            </a:rPr>
                          </m:ctrlPr>
                        </m:sSupPr>
                        <m:e>
                          <m:r>
                            <a:rPr lang="en-US" sz="3200" b="1" i="1" smtClean="0">
                              <a:latin typeface="Cambria Math"/>
                              <a:ea typeface="Cambria Math"/>
                            </a:rPr>
                            <m:t>𝟏𝟎</m:t>
                          </m:r>
                        </m:e>
                        <m:sup>
                          <m:r>
                            <a:rPr lang="en-US" sz="3200" b="1" i="1" smtClean="0">
                              <a:latin typeface="Cambria Math"/>
                              <a:ea typeface="Cambria Math"/>
                            </a:rPr>
                            <m:t>𝟏𝟕</m:t>
                          </m:r>
                        </m:sup>
                      </m:sSup>
                      <m:r>
                        <a:rPr lang="en-US" sz="3200" b="1" i="1" smtClean="0">
                          <a:latin typeface="Cambria Math"/>
                          <a:ea typeface="Cambria Math"/>
                        </a:rPr>
                        <m:t>𝑯𝒛</m:t>
                      </m:r>
                    </m:oMath>
                  </m:oMathPara>
                </a14:m>
                <a:endParaRPr lang="en-US" sz="3200" b="1" dirty="0"/>
              </a:p>
            </p:txBody>
          </p:sp>
        </mc:Choice>
        <mc:Fallback xmlns="">
          <p:sp>
            <p:nvSpPr>
              <p:cNvPr id="23" name="TextBox 22"/>
              <p:cNvSpPr txBox="1">
                <a:spLocks noRot="1" noChangeAspect="1" noMove="1" noResize="1" noEditPoints="1" noAdjustHandles="1" noChangeArrowheads="1" noChangeShapeType="1" noTextEdit="1"/>
              </p:cNvSpPr>
              <p:nvPr>
                <p:custDataLst>
                  <p:tags r:id="rId31"/>
                </p:custDataLst>
              </p:nvPr>
            </p:nvSpPr>
            <p:spPr>
              <a:xfrm>
                <a:off x="105460" y="4078193"/>
                <a:ext cx="9038540" cy="1562351"/>
              </a:xfrm>
              <a:prstGeom prst="rect">
                <a:avLst/>
              </a:prstGeom>
              <a:blipFill rotWithShape="1">
                <a:blip r:embed="rId32" cstate="print"/>
                <a:stretch>
                  <a:fillRect/>
                </a:stretch>
              </a:blipFill>
            </p:spPr>
            <p:txBody>
              <a:bodyPr/>
              <a:lstStyle/>
              <a:p>
                <a:r>
                  <a:rPr lang="en-US">
                    <a:noFill/>
                  </a:rPr>
                  <a:t> </a:t>
                </a:r>
              </a:p>
            </p:txBody>
          </p:sp>
        </mc:Fallback>
      </mc:AlternateContent>
      <p:graphicFrame>
        <p:nvGraphicFramePr>
          <p:cNvPr id="24" name="Table 23"/>
          <p:cNvGraphicFramePr>
            <a:graphicFrameLocks noGrp="1"/>
          </p:cNvGraphicFramePr>
          <p:nvPr>
            <p:custDataLst>
              <p:tags r:id="rId5"/>
            </p:custDataLst>
            <p:extLst>
              <p:ext uri="{D42A27DB-BD31-4B8C-83A1-F6EECF244321}">
                <p14:modId xmlns:p14="http://schemas.microsoft.com/office/powerpoint/2010/main" val="1463303776"/>
              </p:ext>
            </p:extLst>
          </p:nvPr>
        </p:nvGraphicFramePr>
        <p:xfrm>
          <a:off x="129344" y="5868640"/>
          <a:ext cx="8839200" cy="913160"/>
        </p:xfrm>
        <a:graphic>
          <a:graphicData uri="http://schemas.openxmlformats.org/drawingml/2006/table">
            <a:tbl>
              <a:tblPr firstRow="1" bandRow="1">
                <a:tableStyleId>{5C22544A-7EE6-4342-B048-85BDC9FD1C3A}</a:tableStyleId>
              </a:tblPr>
              <a:tblGrid>
                <a:gridCol w="1752600"/>
                <a:gridCol w="2057400"/>
                <a:gridCol w="1905000"/>
                <a:gridCol w="3124200"/>
              </a:tblGrid>
              <a:tr h="304800">
                <a:tc>
                  <a:txBody>
                    <a:bodyPr/>
                    <a:lstStyle/>
                    <a:p>
                      <a:pPr marL="0" marR="0" algn="ctr">
                        <a:spcBef>
                          <a:spcPts val="0"/>
                        </a:spcBef>
                        <a:spcAft>
                          <a:spcPts val="0"/>
                        </a:spcAft>
                      </a:pPr>
                      <a:r>
                        <a:rPr lang="en-US" sz="1800" b="1" dirty="0" smtClean="0">
                          <a:effectLst/>
                          <a:latin typeface="Calibri"/>
                          <a:ea typeface="Calibri"/>
                          <a:cs typeface="Times New Roman"/>
                        </a:rPr>
                        <a:t>Radiation Type</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b="1" dirty="0">
                          <a:effectLst/>
                          <a:latin typeface="Calibri"/>
                          <a:ea typeface="Calibri"/>
                          <a:cs typeface="Times New Roman"/>
                        </a:rPr>
                        <a:t>ν</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b="1" dirty="0">
                          <a:effectLst/>
                          <a:latin typeface="Calibri"/>
                          <a:ea typeface="Calibri"/>
                          <a:cs typeface="Times New Roman"/>
                        </a:rPr>
                        <a:t>E</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b="1" dirty="0">
                          <a:effectLst/>
                          <a:latin typeface="Calibri"/>
                          <a:ea typeface="Calibri"/>
                          <a:cs typeface="Times New Roman"/>
                        </a:rPr>
                        <a:t>Aspects Probed</a:t>
                      </a:r>
                      <a:endParaRPr lang="en-US" sz="1800" dirty="0">
                        <a:effectLst/>
                        <a:latin typeface="Calibri"/>
                        <a:ea typeface="Calibri"/>
                        <a:cs typeface="Times New Roman"/>
                      </a:endParaRPr>
                    </a:p>
                  </a:txBody>
                  <a:tcPr marL="68580" marR="68580" marT="0" marB="0" anchor="ctr"/>
                </a:tc>
              </a:tr>
              <a:tr h="608360">
                <a:tc>
                  <a:txBody>
                    <a:bodyPr/>
                    <a:lstStyle/>
                    <a:p>
                      <a:pPr marL="0" marR="0" algn="ctr">
                        <a:spcBef>
                          <a:spcPts val="0"/>
                        </a:spcBef>
                        <a:spcAft>
                          <a:spcPts val="0"/>
                        </a:spcAft>
                      </a:pPr>
                      <a:r>
                        <a:rPr lang="en-US" sz="1800" dirty="0">
                          <a:effectLst/>
                          <a:latin typeface="Calibri"/>
                          <a:ea typeface="Calibri"/>
                          <a:cs typeface="Times New Roman"/>
                        </a:rPr>
                        <a:t>X-ray</a:t>
                      </a:r>
                    </a:p>
                  </a:txBody>
                  <a:tcPr marL="68580" marR="68580" marT="0" marB="0" anchor="ctr"/>
                </a:tc>
                <a:tc>
                  <a:txBody>
                    <a:bodyPr/>
                    <a:lstStyle/>
                    <a:p>
                      <a:pPr marL="0" marR="0" algn="l">
                        <a:spcBef>
                          <a:spcPts val="0"/>
                        </a:spcBef>
                        <a:spcAft>
                          <a:spcPts val="0"/>
                        </a:spcAft>
                      </a:pPr>
                      <a:r>
                        <a:rPr lang="en-US" sz="1800" dirty="0" smtClean="0">
                          <a:effectLst/>
                          <a:latin typeface="Calibri"/>
                          <a:ea typeface="Calibri"/>
                          <a:cs typeface="Times New Roman"/>
                        </a:rPr>
                        <a:t>10</a:t>
                      </a:r>
                      <a:r>
                        <a:rPr lang="en-US" sz="1800" baseline="30000" dirty="0" smtClean="0">
                          <a:effectLst/>
                          <a:latin typeface="Calibri"/>
                          <a:ea typeface="Calibri"/>
                          <a:cs typeface="Times New Roman"/>
                        </a:rPr>
                        <a:t>16</a:t>
                      </a:r>
                      <a:r>
                        <a:rPr lang="en-US" sz="1800" dirty="0" smtClean="0">
                          <a:effectLst/>
                          <a:latin typeface="Calibri"/>
                          <a:ea typeface="Calibri"/>
                          <a:cs typeface="Times New Roman"/>
                        </a:rPr>
                        <a:t> </a:t>
                      </a:r>
                      <a:r>
                        <a:rPr lang="en-US" sz="1800" dirty="0">
                          <a:effectLst/>
                          <a:latin typeface="Calibri"/>
                          <a:ea typeface="Calibri"/>
                          <a:cs typeface="Times New Roman"/>
                        </a:rPr>
                        <a:t>– </a:t>
                      </a:r>
                      <a:r>
                        <a:rPr lang="en-US" sz="1800" dirty="0" smtClean="0">
                          <a:effectLst/>
                          <a:latin typeface="Calibri"/>
                          <a:ea typeface="Calibri"/>
                          <a:cs typeface="Times New Roman"/>
                        </a:rPr>
                        <a:t>10</a:t>
                      </a:r>
                      <a:r>
                        <a:rPr lang="en-US" sz="1800" baseline="30000" dirty="0" smtClean="0">
                          <a:effectLst/>
                          <a:latin typeface="Calibri"/>
                          <a:ea typeface="Calibri"/>
                          <a:cs typeface="Times New Roman"/>
                        </a:rPr>
                        <a:t>19</a:t>
                      </a:r>
                      <a:r>
                        <a:rPr lang="en-US" sz="1800" dirty="0" smtClean="0">
                          <a:effectLst/>
                          <a:latin typeface="Calibri"/>
                          <a:ea typeface="Calibri"/>
                          <a:cs typeface="Times New Roman"/>
                        </a:rPr>
                        <a:t> </a:t>
                      </a:r>
                      <a:r>
                        <a:rPr lang="en-US" sz="1800" dirty="0">
                          <a:effectLst/>
                          <a:latin typeface="Calibri"/>
                          <a:ea typeface="Calibri"/>
                          <a:cs typeface="Times New Roman"/>
                        </a:rPr>
                        <a:t>Hz</a:t>
                      </a:r>
                    </a:p>
                  </a:txBody>
                  <a:tcPr marL="68580" marR="68580" marT="0" marB="0" anchor="ctr"/>
                </a:tc>
                <a:tc>
                  <a:txBody>
                    <a:bodyPr/>
                    <a:lstStyle/>
                    <a:p>
                      <a:pPr marL="0" marR="0" algn="l">
                        <a:spcBef>
                          <a:spcPts val="0"/>
                        </a:spcBef>
                        <a:spcAft>
                          <a:spcPts val="0"/>
                        </a:spcAft>
                      </a:pPr>
                      <a:r>
                        <a:rPr lang="en-US" sz="1800" dirty="0">
                          <a:effectLst/>
                          <a:latin typeface="Calibri"/>
                          <a:ea typeface="Calibri"/>
                          <a:cs typeface="Times New Roman"/>
                        </a:rPr>
                        <a:t>10</a:t>
                      </a:r>
                      <a:r>
                        <a:rPr lang="en-US" sz="1800" baseline="30000" dirty="0">
                          <a:effectLst/>
                          <a:latin typeface="Calibri"/>
                          <a:ea typeface="Calibri"/>
                          <a:cs typeface="Times New Roman"/>
                        </a:rPr>
                        <a:t>2</a:t>
                      </a:r>
                      <a:r>
                        <a:rPr lang="en-US" sz="1800" dirty="0">
                          <a:effectLst/>
                          <a:latin typeface="Calibri"/>
                          <a:ea typeface="Calibri"/>
                          <a:cs typeface="Times New Roman"/>
                        </a:rPr>
                        <a:t> – 10</a:t>
                      </a:r>
                      <a:r>
                        <a:rPr lang="en-US" sz="1800" baseline="30000" dirty="0">
                          <a:effectLst/>
                          <a:latin typeface="Calibri"/>
                          <a:ea typeface="Calibri"/>
                          <a:cs typeface="Times New Roman"/>
                        </a:rPr>
                        <a:t>5</a:t>
                      </a:r>
                      <a:r>
                        <a:rPr lang="en-US" sz="1800" dirty="0">
                          <a:effectLst/>
                          <a:latin typeface="Calibri"/>
                          <a:ea typeface="Calibri"/>
                          <a:cs typeface="Times New Roman"/>
                        </a:rPr>
                        <a:t> MJ/</a:t>
                      </a:r>
                      <a:r>
                        <a:rPr lang="en-US" sz="1800" dirty="0" err="1">
                          <a:effectLst/>
                          <a:latin typeface="Calibri"/>
                          <a:ea typeface="Calibri"/>
                          <a:cs typeface="Times New Roman"/>
                        </a:rPr>
                        <a:t>mol</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dirty="0">
                          <a:effectLst/>
                          <a:latin typeface="Calibri"/>
                          <a:ea typeface="Calibri"/>
                          <a:cs typeface="Times New Roman"/>
                        </a:rPr>
                        <a:t>Core electron transitions in atoms</a:t>
                      </a:r>
                    </a:p>
                  </a:txBody>
                  <a:tcPr marL="68580" marR="68580" marT="0" marB="0" anchor="ctr"/>
                </a:tc>
              </a:tr>
            </a:tbl>
          </a:graphicData>
        </a:graphic>
      </p:graphicFrame>
      <p:sp>
        <p:nvSpPr>
          <p:cNvPr id="29" name="Title 28"/>
          <p:cNvSpPr>
            <a:spLocks noGrp="1"/>
          </p:cNvSpPr>
          <p:nvPr>
            <p:ph type="title"/>
            <p:custDataLst>
              <p:tags r:id="rId6"/>
            </p:custDataLst>
          </p:nvPr>
        </p:nvSpPr>
        <p:spPr>
          <a:xfrm>
            <a:off x="228600" y="265415"/>
            <a:ext cx="8059522" cy="639762"/>
          </a:xfrm>
        </p:spPr>
        <p:txBody>
          <a:bodyPr>
            <a:normAutofit/>
          </a:bodyPr>
          <a:lstStyle/>
          <a:p>
            <a:r>
              <a:rPr lang="en-US" dirty="0" smtClean="0"/>
              <a:t>Removing Core Electrons</a:t>
            </a:r>
            <a:endParaRPr lang="en-US" dirty="0"/>
          </a:p>
        </p:txBody>
      </p:sp>
    </p:spTree>
    <p:custDataLst>
      <p:tags r:id="rId1"/>
    </p:custDataLst>
    <p:extLst>
      <p:ext uri="{BB962C8B-B14F-4D97-AF65-F5344CB8AC3E}">
        <p14:creationId xmlns:p14="http://schemas.microsoft.com/office/powerpoint/2010/main" val="2165114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1000"/>
                                        <p:tgtEl>
                                          <p:spTgt spid="20"/>
                                        </p:tgtEl>
                                      </p:cBhvr>
                                    </p:animEffect>
                                  </p:childTnLst>
                                </p:cTn>
                              </p:par>
                            </p:childTnLst>
                          </p:cTn>
                        </p:par>
                        <p:par>
                          <p:cTn id="14" fill="hold">
                            <p:stCondLst>
                              <p:cond delay="1000"/>
                            </p:stCondLst>
                            <p:childTnLst>
                              <p:par>
                                <p:cTn id="15" presetID="22" presetClass="exit" presetSubtype="8" fill="hold" grpId="1" nodeType="afterEffect">
                                  <p:stCondLst>
                                    <p:cond delay="0"/>
                                  </p:stCondLst>
                                  <p:childTnLst>
                                    <p:animEffect transition="out" filter="wipe(left)">
                                      <p:cBhvr>
                                        <p:cTn id="16" dur="1000"/>
                                        <p:tgtEl>
                                          <p:spTgt spid="20"/>
                                        </p:tgtEl>
                                      </p:cBhvr>
                                    </p:animEffect>
                                    <p:set>
                                      <p:cBhvr>
                                        <p:cTn id="17" dur="1" fill="hold">
                                          <p:stCondLst>
                                            <p:cond delay="999"/>
                                          </p:stCondLst>
                                        </p:cTn>
                                        <p:tgtEl>
                                          <p:spTgt spid="20"/>
                                        </p:tgtEl>
                                        <p:attrNameLst>
                                          <p:attrName>style.visibility</p:attrName>
                                        </p:attrNameLst>
                                      </p:cBhvr>
                                      <p:to>
                                        <p:strVal val="hidden"/>
                                      </p:to>
                                    </p:set>
                                  </p:childTnLst>
                                </p:cTn>
                              </p:par>
                              <p:par>
                                <p:cTn id="18" presetID="56" presetClass="path" presetSubtype="0" accel="50000" decel="50000" fill="hold" grpId="1" nodeType="withEffect">
                                  <p:stCondLst>
                                    <p:cond delay="0"/>
                                  </p:stCondLst>
                                  <p:childTnLst>
                                    <p:animMotion origin="layout" path="M 5.55556E-7 4.7086E-6 L 0.28993 -0.37049 " pathEditMode="relative" rAng="0" ptsTypes="AA">
                                      <p:cBhvr>
                                        <p:cTn id="19" dur="2000" fill="hold"/>
                                        <p:tgtEl>
                                          <p:spTgt spid="19"/>
                                        </p:tgtEl>
                                        <p:attrNameLst>
                                          <p:attrName>ppt_x</p:attrName>
                                          <p:attrName>ppt_y</p:attrName>
                                        </p:attrNameLst>
                                      </p:cBhvr>
                                      <p:rCtr x="14497" y="-18525"/>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8" grpId="0" animBg="1"/>
      <p:bldP spid="19" grpId="0" animBg="1"/>
      <p:bldP spid="19" grpId="1" animBg="1"/>
      <p:bldP spid="20" grpId="0" animBg="1"/>
      <p:bldP spid="20" grpId="1" animBg="1"/>
      <p:bldP spid="22"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994"/>
  <p:tag name="MMPROD_88665PHOTO" val=""/>
  <p:tag name="MMPROD_88665LOGO" val=""/>
  <p:tag name="MMPROD_75369PHOTO" val="/9j/4AAQSkZJRgABAQAAAQABAAD/2wBDAAMCAgMCAgMDAwMEAwMEBQgFBQQEBQoHBwYIDAoMDAsKCwsNDhIQDQ4RDgsLEBYQERMUFRUVDA8XGBYUGBIUFRT/2wBDAQMEBAUEBQkFBQkUDQsNFBQUFBQUFBQUFBQUFBQUFBQUFBQUFBQUFBQUFBQUFBQUFBQUFBQUFBQUFBQUFBQUFBT/wAARCAIwAc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n9lFP2U9Er0zkGRQ/NVhEp6JUqQ/NQARJVuJNlJFDsqbZtoAZRs20M+yms9ADt9NfpTN9Nd9lACb9lVbq5/u06V/7tVZXoArv0qGV6e7/ACVSlmpoAlmqF3+SonemPNWiRncfv+emM6J92oneq8s2yrM2yw71Xeaq7XNRPNTsBa3/AD0VVimqwj0mgTB/kqo9W5X+Wqi/PLUrRFtEsH3afsqZE2UO+yud6mokSbKm37Kr+d89OrM2WxNvWkqD5qej7G+WpKJP46mRKY/3Kilm+b5aAehb+4vy1Xd9lD/J/FVSe5+X5aq1gWpdim30+WbYtY6XjJT4pmetktDNtollm/u1XZ99P2CmN/s0RjchysDfJ92rdrN9mX5vkqvFRdP/AHa19jcz9ryq5oT3O9Koyzfw02J/lqFk+euynBRR51Wo5sbsFSolMp9bmJYRNlWE+5VdKsL/ALNZ3NUixEny1bi+T5arp/qzViJKybNkkWoqmTpTE+Sn7xWBslYdTX6UzfRQMKZs/u0+np8lTcqwRJsp1FGz+FazbNBqdKNg/wBmnomynf8AAakotVMiUIlW4k+WgAiSrCJsqFPkqZOlADkehn2UIlH8FAEVM2VY2U2V1SgCu/yVXlm/u06WaqVw9AA0zVXlmpkr1SlmqktRN2HyvVGV6m86q79K0SsZXGPNVd3p7vsqpLNsqiR7TbKqS3O+mPN81RPVJEXHfx1MibKrpVjf8lAw+4tPR6YlMb/ZoHsWHogTZTUSrUSbKxnsaxd2Rb2/hoqWXalUnmrA1SuPbalOimqlLN/tVLZutQaLQ00TZR8v36ry3Oz5aiWbe1TY0ukaCPvplw6ony1SluVhSq/2zfU7MzdS5dab5KpSvTPtOynp/qzXTF8xCdgRPkp2/Ym2n7Ni1X2Mj10pIxcmi7F89PZNlVFm2fKtNlm/vNVLRmUrtAz7HpF+/UCuz/d+T/fqVElStua5z2LH3KfvWq6vvepUSqvcz5RjpT0SnolJ/HRzjUO49KsRVXq3bpSuXYuxfdq5H9yq8VSI9YPU2RY30+ok6VYiSgYyn7BUuymbKkoip6dKciVNFDWbNUQolTIlO2U/ZUMsZspuwf3asJDRsFICwnSrEX3PlqunSrsW1EoAekNS7Ni0yKn0AM3/AN2ihvkqJ3oAllm2fLVKV6ZLNUDTf8AoASV6pSvsp8r1RleqAJ5vkrNlm+anXE3/AACqr9K2S0OdssbxULPsWomfYtVJZqoVyxK/y1SuHolmqpLNQkQ2D0JRFTW/2asSXUnX79H8dNi+ShX2NUFIsJDRs2VTvdbisE/eSqlcnqXjZU3+XuesJ1oQ3Z1ww857I71JlSpJb+C2T5pVTbXimr+Nrzb+7byq5y68T3My/NcslcU8WnsjuhgmtWz3C88W2cO/y2V6wZfHP8Mdr/49XjTX6u3zStL/AMCqJnb/AJZyyJ/wKuX6xI6Vh0loexP4qvH+b+z22f7DUQePLa2bbceZbp/trXi7Xl5C3y3Mqf8AAqfb6rL5vlXjb1b+On7Z9Bex7nrt18TrGGXbbszvSt4t1V1SeGz2Rf3/AL1eWWs2x0njVfvfNXQaX4kbTb1F3eVat96L+BaFUctDCUOXZHc2HjmC5uPIul+zv/frfW8XbujZa838RwwbUlj2o7L83+1VfRPFq/ZdsjeU8fyb6FLuc8qd9UeoLeL/ABfLurXt33qm6vJV8bReajLL8i/360U+Iqp+9WVdlb06qW4/YyPWtkUMTyyMqf3v9mufuteWb5bNd6f33+VK801T4kLqS+VNLst1/gi/iaq9v4qnufu7kRfup/droeJiCwz6npaTXM3/AC3VE/2FqFftLvuW5Vk/264KLW50TdJKyfL/AHqYnieW2t2ZWZ/9is3XRosO7HocV/PC21ovN/20qwmpbPvfJXn9h4zlh/i2f7D1sW/i2CaVNyq7/wB9KpYldyXhX2OzivFdNytVpLn/AGa52wv7ab7s+zdWrsX+9/3xXRGrzHNKil0LqzL/AA1Kv36oRIyfw1atbxfN27q2UjGULLQvRJVtE2VWV1/4HViKtTmsTI9TRVCif8Aq1ElQ2XZliJKtxJTIqt26VLZql3GeTso8mreyjZsrE0K6Q1KsOynpUqJUgRJDT06VLspnk0FETf8AoNM2tVjZTdgqACKrEVUYnq9Bt2VYFqL5FprP/dqFn/4BTUegCV3qvK+xKkZ9i1QlmoAbK/zVXleh+lQvTQDZXqjLVh6ry1a3M3sUpdtVH+SrcqbKifpWqMmV36VSuKty1Tb+7TMyDmmOlWHh2fNUK/O3y/JVbAo3Gomypdiou6Sq9/fwabFukf5/4Urz/wAS+Kp3XbI3lRf3E+/XJVxMaXqd9HCzqtHW6p4wsdN3rGyyv/cSuL1Tx/fXLOsbLbxVx17rHnfLH8iVlS38Cfxb68meJqVH2Pap4WnS9TauvEMrs/71nrNuNYuXZlX5Kz/7V3p+7ipn2/5tu3Y9YWbOjmS2Lb3M7/6ymPu/uq6Ufwoy/JVtLbfs2rsqSbmekMUzbdrRPTvJls/vfOn9+rd/prJsZfv/AH0q7YItza+U339tJ26CsVrdFufvfw1Hcabsfyv4P4a07Wwb5Nq1pJYK7LuX5JV+X/ZakmPkOStbaW2leL+Bq07qwZLDzf7vyb62v7N+07/l2SwferQ0vTfOgltpl/1i/LT5rC9mcvealLcokS/Jt/jrL+xslx825ErrLLQfn/eK3ys/yU3VNN+XdGvzsvy1XNclUjl/JZ2TbUqWDPPtm+5/6DXW2+jxWdk7fK7xKm7/AHqm0TQftku2RPnb56jmuaKmcrBoOxXaT7lI9nL5qLGrJ8u/5K6WWz+/F/yyVqvX9nBYKir99qOZj9mcotgyLtk+/wDcpl/NLZttX7//AKDW81nsuItv+/WVfvFbXHzfO7Lv31SYONjLihR/mkvJUepoEvLP5llX/fqW1Tzv4dj1t2ttBbLtuGV//ZaDKz6DLDxJcum2Ta+2uw0TxIz7It3/AH38tcr/AGVFudoV3p/cpYtNk83938if3H++taRnyvcTin0PWbC/Z/u/OlXmtlm+98j15jpOvXNmyRM3yL91/wC7Xo2iakuq2u7bsZf7lehRrc2jPOr0barYtWDtDL5E33/4f9qt6KH+7XP3+5ET7yOvzq9bWh3639qjbdj/AMSf3XrsjUuefOm1qaEUPyVbt7ZqZbpWxYQrTbEo23IorPY1W0h8mrXyo1NlqC7FfZ/doRKlp6J8lAiFU+erCQ0LDsqwnaobAiSHYtMdKsM/y1XelcoaybKZ81PfpTNlSBSiqxE//AKqx/cqTfsrYCwzrs+Wo/O2VDvFM30ASvNVd3od/wC7UTvQA9+lVHenu9V9gqiR1Vbh6sP8lUZX2VrHYzkyvK9V2m2USv8ANVJ3arMCWW5XZ8tQRfeqFvnerCfcqtgB031j6zqq6au2P57jb9z+7VrVNbXTYNqrvuG+6leZa5rbTeaqt/tyv/erzsRiFTVluethcK6r5mtBus+JGhV2WXzbhv4/7tcTcXkt5K/zM/8AtvS3VzLNL+7XYn9+mLbS/e2tsrw3Jzd5Hu6QXLEhlSJItrKz/N/BUWy13bZIvK/4DVuXdbIjbahS/tvn8xfk27KtIxbGtZrDsaFlqG4SK5V2jXY6/eSnxJsi3Q7v9ytWCwZ3injXY7LsZKHoCjzMwrV2fev8FdLpemyvavFt2Sr93fWxonhWK2/esvz10EWm7G3rF92snNHZDDS3Zzv2Pf8AZ2Zfk27NlNuNE+x3Csv3G+f5K6pNK32v+633KsW9h9s+Vl+Sp5rG3sLbGDBo7bUlVdibvlrTutEVIEiX7m75f9mujg03ybD+4it8tV/sfnW6L8ySq3yvSuUqL7HH2FnKlw7SL8kbbHrSltmh81o/4Wro301XR5Y12bvvJRFo/wC62/Mm5qjnNlQZz91bNcypFCuz5fv1NLYKlhbqy7JYt1dOmlLD91fu1napZy7/AJV+TdS52V9XZx1rbN5V35n8Pz1atZmhlt3h+/8AKjV00Gifutu1U3ferJTR5bNNyr8/m/cquYn2HYq+I0ihiiaPaiMzpL/s1y8tzLqSvu3fK3y/7ldRcWH2nev8H32qu2g7EfatNSMpUWtEc5qN+0PmtG38OxapT2zbEuW+fbF/49Wlf6JKkTqy/dXetQOk6WDrt+dfn2Von1OScHczIrlrb5W/36sR3i2ybG3b2plvCr/ZFZfn2u7f99VS16H7G27+OT5/+AVpuYPTc1YNY2P+7l3utbdnrDO26Tbv2/frgbCGeb5Y22O1bcFzFZskW7ft/jqeUtSvodmu25ZPlXfWlo2sf2JcJ/c3fMlcra3kr/NHL86/detCK/Z5dslOMnF3RMopqzPaNOv7bWLX5WWq9hC2lazLEv8AqW+evOdE1htNvU2r+6/uJ/DXpdvcrNcWk6tv3V6UKnOlfc8udL2e2x2eneU8W6tDZs+7WPpsLI77fkT+5XQRJ8tdUZXRxyj1Qxd1Ml+SrDp/dpvk/P8ANTMxkSVY+5T0hp2ylcCJPkp6vTNlPTpUgGwUzZUtNZ6qwELpTKe7/JRsosBmomynUyitAGvUf3HqR0qGnuAr9Krv0pz1E/yUwGf+OUfcpf4aY/yVaRmyGd/7tZ9w9PnuVSs+eb+7WphLUWV021Rd6c703YKCRn3KZdXK2cDs3ybam2bNlcZ4l1v7TK8ELfIv3q5q9VUo3Z3Yeg60kjH1nVWuZZWVvn+5XJalN8vlq33fvPWleTeSssv3EjWuS86W/n8qH5E/ievm3JzlzM+pSjSioosReVD/ANNXq61zKlv8qqi/7dWNNsILZf3i/wDA3rP17UoETau56qKuYsytU1VkZE3Lvb+Cs+K5a8fyFi/74qpsa/uEVV+evQ/DXhJkt90kWx6uT5dQpwdV2K+jeHv3SKq/PXe6X4YXyIm2/JU2l2EVsu7+Ot2L9yibV+9/BXJKVz3KOGS0ZXi0qKFvmrQWz859sa7NtMiRn+Vvk/2Kt2SKn+w1Yc1j0o0k+g+30dXgf5fnamQaDLbP/Ds/uVt2aNNE3l/uq0rKw875/wCOjmLWHS6HOvYbIki3fx/cpiaPvnRVi2fLXS/2JKnzLVv+ypXt/lX51+7VXEsOkc/Fo6wr83ybv4Ku/wBmx7E+Vdn9yt6LRFdNrfJTv7NWFVVm2fNWeptGikYraVv2NH9yqkuiKi/MtdhLo8qRfu2VP9ykls2eLytq/LSvZ2ZTopnEPpUCSoqrVW60TZs2rXbrpXzPuX5/4XqKe2WH5Wi/3Xpp33M/YLscE3h5f7vz7aYuibIvu70Z662e28l03LUUsP7r92vyU1Ml4dnGS+Ht7fMv/AKypfCSzSytHF9371d20K+anl/fp/kvDF9356pSOWeHv0PDNS8Pf2bPcfutiN/qq5y/0pryW33Ns2/IqV9AXvhtdSi+bb/frzfxR4Sl0d0ljb+KumE0zyK2G5Tzq4/0O4lijX+LZvqpFMvm/eWrGrJ+681fl2t81Ym/7A3zff8A4UroPNkrbnYabMyOm1tlbD3PyOrKrpXD2Gqy7t27/gFddpF/9sXa3yVkaxd0aul3kTpt+46/+PV33gvVWffZsv72D5lT+8lefT2f2Zdy/c/hetPwzrbabrdpcsv3W2NW1OfK0Y1YXPo3RpleJJY/nRq21h/u1x+k3i2d0jK3+iT/APjtdnFMtnKm5v3Tf+O16sXdHiyVmSrD8m5qFtt77alR/wCFasRJsqjIIrNUqvPD/CtWJXZKY/Q0EFBYfmqXZsWnMmyopX+T5aAGS1A70/8AipNlaWAaiUlW4oWdaPs1UBjvUVFOoAKienv9yq8r7KaAa77KrPTXemO6w1rYjmuPd9lZ89zRLN/dqu6VaMGypcPVRvkerFx9+m7BTIK1P2bF+an7KindYV3N/DUy01NIq7MnxRqq6VZbvuO33Urz/wCZIN2355Wq34gv21jW9q/6qCs+9mlTZErfdV93+zXzeJq+1mfVYWj7KGu7OX1GZtSuJYoW2RL8jPVizSC2iRYV/wCB1TihWZ/KX5Lfd/31XSWtnFDao0n7pP4awSNWzEuppfIdtzI/9xK5u/mnm2RKvz/+g12kts2pS7YdsSLVJLBYZdsf719336snluM8H+Hm81PO2pt+dq9Gt4dn3fuVR0awWGy2qvz1t2sKw/ermnK57mFo8quiWCzVP/iKvbPubadBbfLuZdlW7O2Xz/8AZrA9iMOhYsLZf9a3yVp29ss33VVKhSHyYqvaXu+es2dkYJGlFZrZrCqrWtFt/hWq9nCzyxV0sVgvkbtvz1CfY1UUipZWcXlfL9+rDQ/Zl/1XzVdgSLam1dlXoLZZlfdVKRNkc/va5XbHtTbVj7Gu1PMXc9WotEiSV5Y2+eppYWhi3LtRqL6XZaS6GfLbS7E+XYlH2D/lruWKthbWfam77n8VStbLNF+8XelTuSc7dQ74H3ffX7uyqKWbJ+9kZtjfeSuzis4t27b8i1D9mimV/wB1s/2Kbv3GrXOTutKidN392k/sRXi/cxferqNlojv/AAP/AHKbFbKku5fuVVzRpWOMl8MfP93/AIHWZLYMjeR5Xz16XcWyor7VrKnsFm+Zvk/uvTWhhypnAvbRWybmXZWPqWjxalAy7d9d3qmm+T95fkase6sFR90fyJQnZnLUopo+b/HnhVtHaVlXfEzV5lqltLDcP/Am2vrDxHo8V5ZvFJFvTb8tfPni/QZbDe23Yitsf/arupzufMYvDODOKs5tj/3K6XS5m2b1Zq5yJ1hf7q1sWczbflb/AL4rWR50dGd3o1+syvbSfcb5P92rd1YNCjsrb/L/ALlcvZvs/fx/fX71dVp1/FcxJt+/UGzPW/AF/wD2r4c8r+ONdi7/AOKvSvD9yt/pcW7/AHGT+7Xhvg2/l0243L8ib99ey+BrlXS42/xNvWvSoz5kjyK9Ox1EELJ8v92tBE/u0b1+Ro/+BUSvs+78ldZwMZLVd+hqaWoaszKsv3qr76tS1AibKaAZElWFhWH5qPufdoqgHb/4V+Sm7WpyJT9lAHNL/rKlp6Q1Kts1AFOWsu4eti6h2JWFcffrWPciRE77Kry7nqx5P8TUyXai7asyKipsehvv09v9mnpDTuFrlF0qu9a0sOxKzJU+amSRP8lZOs/8eUvzbU21rbPkrmfF8zQ2flfxt/BXPXdoM6qEbzVjhbXckrsq7Pm2VU1l/wB+8Ef935nqwqbJYtzfJuqKVEs3lnb53Zt/+7XzDep9WtIlKC2isIPPmX5/+WUNJ5yzfM0q71+9/ciqq9zLqU+5m2J/fq1ZWC3LI+3ZFF/B/eqjPctxQq9v/cT/AMfarFhYf6R83yIv3Yai+2LbL/ff/wBBrV0a2Z2RvuUpG9KF5G7ZW2yBFZa07e285k3fcWmWqb0+arsHyfKtcjPpaUdELO+zZF9yrtnbbF3f981Em3+Ja1bCH7jbfl/hrJux2x3LCf6pF2/PW3p1g3lIi/JuqGCw/db2Wuo0mwVIN33PlqNzaKsWLC2js1/hq7Ft+7/6BUDbf3Xy1LYOnmv/AB0joSvqbESRIvy/fqWGFoW3fKiVXtd21NqqlacULf7OynuS42KNx5XlbY9u+qsSM6fN9+tj7GqfdWj7GuxKfKyU7Io2sM/n/N/qavTwt5W2Nfkq2qbF/wBip4oaqMbEOWtzFt4ZU/2Eo+zN95dyJWrdIyRfu/8AvioltmRdzfJuoZSd9TEbR1edJdvzVb8lYYtsi7P9utXev3tv3ailRXl2rTSig5rmJPZt/qlasqW2azZP7jf366ueHY/y/JVTVLPyYvmX/d2VCTJvqcpdPvTbt31mpt/1TLseteXyvN2r99qq3Vmrs+7/AIDT63Hy2OS1TTd8Uqr/AHvlryH4oeGGvNNllh+//FXuc8OyXb/drlPFWm77eVVX7y1tTlZnm4qlzwaPi+dGs5drL89aelzbH+X/AL4rV8aaUum6tLuXZWFa/I27bXobnxrjySsztbXb8ksfyP8AxJWtYf6BcIyrsRmrJ0iaK5tdy/fX7yVvWv3fIb50b7tYG/Q63Qb+JH+X7jf+O17B8NH8lpYl+4251f8AvV4PpqNZ3qLJ/qmX79eu/D68+zSpEzbEX7tddGVpWZyVo3iz1uKb/virTP8A3az7fbMzyq1XkSvVjseJLQY/eoqtbNlRSpVmRXfvVf7lWNlMdKaAiTtUqdBTU6inM/8AdqgJt6olG8f3qr/co+WgCpBDV7ykquv+zV2KGoLMe/T+GsR7bY1dXeQrs+7XP3SfN8tbx2MpGVKn92qjpWg8NC21aGJSW2pzJ5NXmRUT+5WZdP8APtqoq5MnYileq7pUuyjZVS0IiVPJVK8/8ZXLTXEs6/6qL90teh3u7Z8teSeLbxPtr20b/JF87V5OLlaFj2MFTvMyoE2N9pb76r+6/wBp6xNUm3ttZvk/5a0+61L59q/8s/kWs+1eL7833F/g/vN/frxj32XYNuzzZl2J/ClWGuZ3XbGv2e3qDf8AJ58jfJ/D/s0yz828b5fkiWgFojSsoYtybVZ3rrtLs9myszQ7aOFk8td7/wB966qzTZ8zfO61lN6HoYeGpMsLQ7N33604ofJ2N/BRFD5zfL/FVq4tmhRFWuVn0MErFd/nf5fkro9GhVFTd9ysyzsIvvSL92ta13eam1fkrNnRHc6jYrwKqrsRaPtjbUVfk21DFcqkW1l2JU1vDsutzbfmrPc3SSLqea8SfwJWhpcOzY1V/JbZt/vfdqxBC3mp5bfItUbx2NqK5Xb8q/PVuB/3W3dWPFc/Nt/iqWK58n5WXZ/coE43Nhd3lOu6nxfIibm+esyK5V/u1NFNsSq5jNxNWJ1+fb/DVuJPmSse3/1vy7qvxTbN61VzNw7FtU/e/MtE9sqbG3f8AqKK8ZJdzbaZdX++X7uzbT06kJO41of3v9yrsVnE6fL9/wDgSqj38Trt/jrP/tJrZvu70VqlOxXI2W9Ss1Tf82x9tYTXMsMHlSS+bV2W/wDOl3blf/YrPvXXb+7XY9EnfY2hGy1M26h3y7l++v3qrzw/J/vUS3P2aVEkqdP9JR1j+fbUFtdzCuIdjP8AwVhaom+3ro739zP/AOyVmXUNWmctSKsfMXxf0Tyb959vyN96vLLV183atfSfxa8PfabJ227dv3a+cZ7P7HdPtX7tehB3ifGYqnyVDqPDO6znTb86f3P9iumurZrOdP7n31rH8Mw7/lVf4d611U9s1zYOq/fg+dX/ALy1N9TBKyLGkXMV5+6k/wCWVel6XCyWtusfySxL8z/7NePxP9jdJV/1Tf8AoNeoeFdVV7BFkbc8X3d/8SVvT3sYVdrnrXhfVVubJGk+T+D/AHa6ZH/u15v4Kudnm20n96u9tdyIletTd0jw6seWRdfoaifvUTvQ710WOYZvofvTKN+yqAb/ALtIj7Keib3psvyUAFFRbxTt9ADYn2Vaim2JVOKp02p92gBk77/lrPltq0G+/UT00BlS22yoWTZWpLVGVK1RizKuKosnz1p3SbKo7K3WjOV6kSJUyw/8AqWK2q00PkxfKtZSdzeETlfE1+ulWFxL/dWvn/WdS+/83zytvavSvihr32aL7LG33fnlrw26vPOZ2rwcVPmly9j6TCQ9nC9tWSy3nzusf32/8dq9YW0UybpPuf3K5yK5/e7v4P8A0Kt1b9bOBFX55W/8drjsdS3Ls6b22t8sS/dRP4q1tNTZ92L5P7lZOm20rt5jff8A/Qa67SbaPbtqJaHXTjzM1dGRUdPMWurtYVf/AFaqlY+l2apL83z7a6Kzh3unybNtc0pdT2qMLMt2qeS33dm2tF4d/wA26qyws8vyrs21p2sK7E3ffrnvc9RaKxLZWe9Nv/j9aP2Dyfm+4lSaai7v9hamun2JRa5adnoV7JN7IzN8lbsVsyfM3yViWsP71G3f8ArbldfK2r/DUm6eg9rz7i05HaH7tRWsLTfK3/fdWFRvN27d/wDt1B0Q7DILmVP4fnrTt3/iaqn2ZkfarfJVizRni+6yf79Bu9rl2J/4V+9V61tokb73z1kxP9mb7u//ANlrQihX7Qk7bt/9yr1MJKyNNU8l9zU/eu75m2bqqfaW3P8A3Kez7Ivl+SqMix8u35f4aryzLVe4vGhX5az3uZd25akqMHc0Gmlhf5ar3U29f7lQpczpKm5Venyv9p+VovKSg1Stqyo6b03L9+iK5nSXasv8Py76tpbROiL5vz/980y6sG8rzV2y/wC5/DQXzoyL9Pn3NFs/2KZYOtm21X2S1YdGRXWTc/8Adeopbbf+9j/hpLciTIdST7Tvb7m2s2VFddq/fraihVFdW+dGWs37MqNVmE9Th/H1gtzpFfLni3Sv7N1R9vzo1fYHii2861eLbXzf430dkuJVZPu1103Y+axtPS5leC4Vf903yfxxV3CQxJvX7n/s1cp4Ps9kqMv/ACz+9/uV6LrlgqW9vLD/AA/I1U9WeXb3Tg9jIktm334vu7/7tdJ4Iv1RUST5JYG2N/uVzWsp9m1TcvyfNsb/AHa2PDMKveSru8p5It6/+y1vDc5Z7HsGiXLW2qbm/wCWsX3K9Kg+7Ey/cZa848Jf6fqll5y/P5Dbv9+vQrXdCvlN/C2yvXpHh1tXYu7KGTYtCv8AJ81Nfqa6zjGUxvuU/wC5TP46AHr8kVV371LK9RP3oAip+wU7ZT9lAFf+CjfTEooAfTKEoRKokbsFV56uumxaqS1cdyZbGPdJ839ymxW1aEsPzU6JNlanMRRQ+StU9UufJifd8m2tR0+Suf8AEaLDYXErM21V+aspuyudVNc0kj5q+Kettc39wqt/rW2bP7teb3E29kgjra8X3jXOr3s7N/y1bbXL+dsf5fvtXz8tW2fSr3UkWYnVPm+4i/dStXS4d8+6T77ViLMvm/7tdDpP8G6sWVHc6y1mV/ljXYi/+PV2eh6b5y7m+RP7lc14cs1mlT71ei2cPkqiquyuaT6HuYWnfVl3TbZYVTaq1txJst38v5XqlYQ712/crat0bbtrmke1CFhbJNkSfN8/8VXVRfkXb8lV0/cq+1t9O87ZF8tQa7GhFMsMVNSZpp0X+CqUXz/KtbekW3+z8lFrjTJLW2l2ptWttLZYYk3L/vVUV/J+6vz1M3m7flrTlRomnoWrXa/yrW3a2C+Ui/Lsb+CsfTtKZHSWT7ldLYTL5r7otn+3/do5DZabFSfTYvNSLb861Mth86LHtTb97ZWx9m86Xd/e/jqxZWap8rbd7U1BGjnpqZMFnEjfKu96m/sptyM33FrY8mKHf81XbWzjmi2rL92jlOedS2rOSltmR3aqkv8AoyOzbvm+7Xay6VE7oqr89Zs+j/I6/wB2jkCFRbM5lU85X+Wm/YGhi3ffrqItE2QJu+TdUv8AY6wuit9xankNVUTOcgtt6bdvz/w76vLYPCu1lrd/spXb5fvrWnBpSu3zL/wOhQIlVtqcZPYfLu2rvrM2LC22Ndn96vS59Ei2+bGu9P464fW7b7HcfKv8XzU3TJp1ed2Mq4TfFu2rv/irMitvJd9v3f7n92tuXa7/ANyqLoyfvdnyUcqLcrFXYqfKy/JWZdQ7JXZa2GRZpX/grPnTerrSFIyr+zX7K7bfvV4l480fZqTq3ybvu171LDsi2NXlvxG03zldm+5t+/8A3a1jueTiY3ieX+F7P7NLuki+eNtjJXUapef8SZ7aT/ll8lY/hyb9/KsnyOy7GqXxBNsiRV+/9yr6niPY4zVJmS6T/d2Vb8M3n2bVLJf41bY1c5f3LTQO33/4KsaXfq91aTr8jtsb/gVdUdDhlqfTHgZGTWdjffgZ0r0WL50eWuI+HdszxXFzJ96SXdsruok+/Xr0l7p4Fd+8C/3V+5Uv8FNihZIttSr9ytzlK796ZtarDotN+WgCHyabsqVn2VFVgORKNlN3/JR83+1QBX+5UNPd6fElAAiVL8qU9U2LVeV6AB3Wq70/YKNmytI9zOfYhZNlNiT5v7lSvRbpWnNYysMdK5Lxz5v9jXFtD/Etdg/yVy/jJJX02VYV/ey/Itc83oddJWkj4v8AFrrbX7xr/C1cu03ks7L9+uj8bzf8VLeqy7fKbZXI797/AC14yR7TNOzTeybq6vS/nl8r+CuRtX+f5f4a7jwpDvuvmrGeh0UtZWPSPD1t5NujKuxK7DS3V/mrndORfITb8ldLYJ5NcEtz67DRSijbsEXzfl+TbW7YJ8jsy1j2CV0CTKlnt2/OtY2udmxmX95Gif3PmqvK/wC6Tb9yjV4VdUWs28vPJi2r8tCJl3N+1uYoYt3y7/7m6opfFX2b5V/dO39yuNdJXba25Kh/sHULyXbDuRK0MW30O+stbnmbzfN2JW7pd43n/wCv+SuH0bwxqum/MsEsqL/frb+06un+ss2t1X/nktLmBOR6PZ6xFbKnnNv/ALtadr4htnZ/4ErzXTr+8vH2tbMif9Nquo7Wcvmtu3/3P4KSnbY6qbfU9VtdeXzdvy/d+V0qWLUl+0On3K860ma582FVXYjV1C/6p2/jWjmudVlE3f7VV/nXbWhp2pLu+WuKnufs0W37n+wlaeh3Py/7dLm1sTJJo7h79oX/ANuqP2xJnfzPv1SaZrnZ/s/3KqTuzzptWtLmcaZsPqSwrt+5TZ7xUVGjZd7Vg6tf+Su5V+dfvVnxX/7373ybfuVnz62NY09DsItV2fdWtO31X9wkUa7K8/utVZINq/w1iXHj/wCzP5Tbotv33rRTtqEqSZ68mq/wt8m7+5WDq/2WaV2Zv++K8v8A+FhXd/ceVbyslv8A36a/ieeaXyrX/vvduqudHM1yPQ6jUbmO2bczbNv3ahtdYtrn90sq/N/BXIXUN9fruuJVRPvrvase11JbC8+Zl37qzuHPfc7+WZYbr5fuVVn+Rn2/crCTxCsz/N8lasV59sVNsWxF/jqS1JS2Gec3kbfv7WrmvFGmreWEqqvz10EEy/aHVar6zD+6daEyJxTVj5s1f/iVXT/wXEbfN/u0/XHV9IlaNv8AbWtP4l2H2PUvNX5N1ci1+v8AYyK21U2ui11LVI+arLkm4nDy3Pzv/Bub5K0/DX76dFZtm2Vf/Hq5/UnVHbb/AAt8tdL8PoVv9ZaJvuSRf+PV0xR5EmfY3hCw+x6bZL/0wX566pE2JXK+CNqeH7SLc37j5K6dd1ezDY8Kr8RNRTNlFaGZE/U0x+9St9+q9ADX6mmVLspuymhMKKdsoqiSgiNVqKGrsVmqLTW+SgCpK7J92okSrGynRW3z/wBygCLyflqu392tCdFRaz2/u1otjNkWypU/crQsLJT/AOCpEkV5XqlqSM9u+1f4fv8A92rrWzf8s2rHvNSaz3wXC7Pl+V6zkdMdz4i+Jdstt4t1Pb8iNO1cNF/ra9b+M2gtDqlxeR/6pp9i/wDs9eTxQ+Tv3V5b3PVvdI1tETzpa9F8JQt/Cux2auB0G2l82JV+TdXpfh6FUuolVvnVq55s7aG6Z6Hp1gyRbWWugsIWTZWVYOzxIu3ZW1bvs+X+CvOl3PssP8KNu1hX/cSthLb5d+2qWnQ/6pa6Wy01U+VvuNWB1M5K9h+f+5XOT2371/M+/Xpuo6DsV2rz/WbZobh6pXTIbTKthCvlfNXa+H7OB2T+/XGWsKwxPPcN5US1e03xUsLO8LLbxfwvL9+tFZuxhKVtz2/QYYNqKq11EWiWzxfNAuyvm26+Lq6DB58kty6L/Gi7aqQftS2qRfduXfds2eb89bKnN6pHDOvTi9ZH1G/gyxm37YlR6zL/AOHreVujVXWvH9G/aBgvEtfMlvrfz/uvu3V2Fh4/1WZPPs9Q/tO0/iiddr1EqfLujaFTn+CRbl0Sewbay/Iv/jtXbV/JrT8OeKrPxJviZtlwv3oZl+dalvYYLPeq/Ov8NYcv8p0qtKOkkcvqO3b9756u6Gkvlfw76wNRv4vtXy1v6NtSBGVqyW51xeh0FvuhX++n+xT4LNYfmVWquiNs3Kv3q1bX/j3fcux61TurGl7GbeQrsdttcYthPbTu275K7i9h+zW71zjQ/aZf9upavsDqcquVYLltm3b92q7aIt5K/mRb63bfSlh+Vm+etCKG1s1/eSqif71VytnLPEczsjj7fwUzo6rtRGq7a/DryW3RqyV21nf6Zs2x3MX/AH1WxZTRQ7Gj2y/7jVpGK7mDqPscY/gCeGL95FvRV+WuN1TwH+9f5VR1+evatX1VfK2qsqPXJapeL81aOMVohU5t7njUtm+m/LJ9zf8AfqGzmlS42xzz/Z/4t/8ADXba8kTruVV+asSKw2J8v8X8FYNHSo21LVhbfZmeXzGfd/G9LdPvi+VvnatCKz/dJtqjdWez5tv3ai9je1zx/wCLFhvsPP2/PHXhS3n/ABLpV/gWX5a+mPHVmt5pd3F/s18s3u6zglib5E8167Kex85mMeWomZF//wA9f4G+Suw+DCNc+MrSJa4l5vOg/uV7B+zj4eabxlb3Kxb4o13sld1OPvJM+anK12fV2jaV9jg2r8iNWqibPu05NqKlP2V7C0R4zdxip89Gyplh+ShtqJTJKjpVdvkqxK+yqj9DQA1n2UJ1FOoToKCB+yn7B/doTqKNq0FkvnVE/U05fkar1vbK6VZBkt8lPV9lXbqzVPu1VeHZTRJXlTfUPk/3at+R/s0eT/dpk2K6p8tGzbVt4dlQolSURKnzVleI7a2ttLlnvJf3US/3a3Vh2P8ALXBfFp5fsdlbK23zW3tXPXlyU3I78LS9tWjDueD+MNBn15n8v91Fu3qleWaz4Gazd5W3fLXs32yd9RlWOL91H/HWP4hh+2WF7Lt+7Xz8a0pM+2qYKnGNktjyrQYdjPLJ8nlfdrsvCr/6Un+1XKPthuEih/5atXR6DctDqm1omRIm2VvLVHj0kozseq2s3kqlbdn8iJXL6dfxTSpFG3+9XYadMqPurglsfX0bWVjpbNN/lfwItdxoM0HleUytXH6MizfN9xF/jro9Gmbz3Vfv1yN+8aPU6LUbOLyN0at5VeceILCJ5/lZU216kl+qLtVvn/8AHK5fXrb77fK+7/ZrdPocrPH9em866iiVf9Hi/g/vVraX4Dg1iKK+X76/8sXq7dWDfav3kWxP4flrtdD0r7NZJLC2+Jv7lOLs9SXDmWp418ZLO503TrRVg2W6t83y14/4h15pvCVp4ej0OBJYLxrr+04d32hvl/1T/wCzX3AvhuDW7V4riJZU/uOtYN58B/D0zp5lmsSL/wA8vlr2Y4hctmfP4jL5yneD0PJfCXiTVfiLqnw/sbjSrGyfRoltf9Ei2vcru+/L/tV9IeKvhv8A2bsvtDi2Ssv720T+Kq/hX4b6V4ba3nsYlS427N/8a1u6tDcw2/7y5ZH/AIXRqmviIThy2NcJgqtKpzc1jzK1m86682PdaanB/wCPV1F/r0r6S/nK0Vwq0adoNsl67SN5v8fz1a1tFh0t4t38Pyo9eSmtz36vxJI8ug83a8sjN9+uv8Oax8qK27ZXJ3U3y/d2Ov8ABVnQb/ZKi1g7X0OqjqrHrdlMs0Xyz7K2LX54tvn/ACVw+nXKuvytWx9pa2Tb9xGreOx0ODHatfy/dVqz9NvIoYnaZvnoV/3srN89PuPD1pDZvLD5ssrfwU4o8+q3zcrMLW/Ek7o8Wn/J/emeuP17Xl0HTpb68afUJY/9r5K6vVrZYXTbuRPuNFtrJ8b6J/wkPg+XT9PgVLj76p/G1dFKEJS95nPiXUp0701qeP6p8ddcs9DuNQtdFaKygn8prhIv3UX++1dDdfFrxf4e8L+Gtc1LT5bfTNdVnsZfu+ai15Z488JeL9K0t9MVZ7fSrtvNlsf4GlX+OodG8N+LL+10TStQlu5bSNv9Dt5d3lRI339n92vT9hSk7HzX1vFRerPpXS/ivqqIiXitaeZ93zV3RNXQ/wDCZxXmxZtqO38aN8jVLeaJbXPhK30rylleOJU31wUvgBtHV1mvG2M3yp/drzK9NQb5HofRYSpOpBOpGzOlv3lR0Vfufw1p6NpTXMX3fnWodO02W50uy8x/3q/x/wB6vS9D0e2s9NT+B65UuZXO51eV2OMSzltlRGrM1b/ZrttUhWF3XbXKasmzeqrs3VG2h20nc868QQ74pVX/AL4r5H8aPLDeyxN8jrLX2LrMPku/+1Xyb8S7ZvtUsu37sv367KB85mz2OU0uFXbdJ/e2KlfWf7O3h5tHsLiWZdjs339v3a8E+G3ga88Q6pZRLB8krfM9faHhzR10q38rYqbdu+vWow15j4+tKy5TdTtUqJTYkqX7iV6J5oyV9n3aryvT5Zvlqoz/AD0ANfqah+5Q/Q1E/egB7vTl/wC+KgTpUq7f7tOxBL/BTPm96N+ym+dSLNJIamXdTIql37Ksgfs31FLbU77Tso86gCJ4VhqJ3/u/JUtGxf4aAK7pTPJ/u1b2fw1KkOygCr5OyvP/AIpW2y60xtvybWr03ZXH/E22/wCJNbz7fnjlrixUeajI9PLZcuIg33PCtLhX978n8TViapYbNNu54fuN/rUrqLOFra9vYl/h+fZTbXTYL+zdW+R5fu183F2sfotVc9z5v1l2s7/922ytrwhqt5c3SS/f2/JspvjXw9c2Gsyxbd/lNvb/AHKseDdlnKm2Jdjfx/3a9K94ny0YNV+U9As08n9+v7p1/uV3Vm+yJG/gauSs7ZrlUX/vqulgmZNi/wAC1589T6uCsjs9OmWG1Rf++UrdsL9bZN335W/gSuHsLnyYvNb562/DyS39wm1dn97/AGa5rWG3od7Zu2/7vmy7f+ALVhttzL+8+4v/AI9/uVXgmWGLavyIv3v9qiC/jeV9v31/j/u1exEYF638PQPdOzfJ8v8AHUK6Pc6a7/ZbnYn9z+Cm/wBpRIyLuapf7YWHf5fyVKOlUm9gt7zULOX5VWtP+277ykWSKucl1iXzfmlqZbmX/nq2ynfswWHm+h1kHiGWGLd5Co/9+m/2rLeP+82ulYkSb4vm3Pt/v1dt02L93YlRzXNY4aS3Re86ztv9Y2+uc17W/OglWOL5P9utO9s/3T+XtSuM8QX+xdq/JRe2xToJanO6pNsfd/45TNGdfN3f+OVj3t4zvtroPDiRJ8zfJVKJVOKudhpz/wB1a2JZv++9tZlmmz5fl2f36ml3eftX5ErXlsd3KmWLW53+au771bVhNL9i8hWV65K1f7NK/wDBW1azb4ty/JUaxPPqUHJhe2zI/wC8i2UaSltDKn8Df7daCQteK6ySs6LWe+gzpLuhlXZ/zyeo5ne6IdKSVmjY/seLUnRZGV0/3K24vBOlPapuZkl/2F+7XJRTNbN+8WSJF/uVoW+sTp/qZ9/+xtrphWktDzp0F6G7daDBD/qfv/7C1x/iPSvtLbVWujt9euUi+WL7v8dQ3qT6kqM0Hlbv7lKVVy6FQptblLSdEZLPcsqpt/grds9Vl+WCTbFVeCwe2X9233amvLaK8t9rLsdawemw2rPULpFuXdW+/XL63bfZlT+NK1fObzUVm2bfuvVLW5vOgfd8jrSN4OS2POtemXY+5dlfLPiNPtmsyxMv7pZa+jvEd4373b8jrXz/AH//ACHLjcuyKVt9d1E8vMY6RufQXw0Sxs9JtJbO2WJ40+Z9teoWSb1Rty7P7leW/B5/9Au4lk+Rot+yvSoodj7vufL9xK96g+eCZ8NioKnUcUaqv89Nlm2fLVSL5Pu7qfXSkcIxvkqu/erH36i+5VkEP+7TW+SnM/z/AC02X71AEW8Ub9lJ9ym0AG+jetM2U35aAOnlT+6tHk/JVhE2JTd/92gCps/ho2bKsN/s0xIaAItlCJVhk/4DUVADkSrGz5Nq1EiVMz7KncBn3KxPFdn/AGloN7EqfN5Xy1qyv8tNfa/y/wAFS1zJpm9KThNSXQ+er9PJnSdf+WsWxqdpcKzWCKy/OtbHirTWs7i9tmXZ5cu9f9xqzYofscSbfkTbXyVSLi3F9D9OoTjVjGa6o8k+LDt/bO1YP4ESWsTwrYLbXkvlrvRpa2PiT5s08sq/xfdejwRZ77CJty71+fZXStIJHkON8TodxpKfI/yfdqx/FtWno620SKvyPUUXyO399q5z21sbtluREVVrsNG22Fv/AHHrmtIh+ZF/u1sSzbF3btlTbU1Ubm0l+zs6bqyn15bO4lVf71Zl/qq2cCbfvtWfFuuWTb/F/HT9TqjFHRpqUt42zdsStuzhlfYv3Kx9N0ryWT+D5q7Wzs9kqfLsSoa7HZFKwWemqn8P3a3bXRP9mn6Npq7/AL2/5q7K1tsKirS5AnU5Dl7fR5d6bl2VrXFtBbWqeYqptroJfsyfe2om2vJPG/jNdKilaSXZ82xUosoihKVUseLdegsIv3fyPXkWs69vuPlaiXW5/EN0883+qX7lVNUhj2p+6oUbu5nVutEUvO3vurrdBfyWiZvnrnbXTZdieXXdeHNB2Wqfedmqm10IpLudHZWf2n7vyJReQtt/3a6XSdHn2pFt+Tb8tXr3w8yWXmrF8lWk2bc6vY88T/W7f9qug0nyt+1vkrn7qwntrjf/AHaLO/uYbj9386VLjzbA9ztbp1tok8tKLDUld9rL/u1Utb+K5iT5vnq3FYL/AA/I9YvQ64OEo2kXfJ+Ta38VZV1ZrDL8vyVsW/ybE3VY/s2J1f72+mld6HNOEUc4t5LC21l/4HWhBqUqbNrbKbf2DI21fkrHZJbOX/plV8tzB00jtbW8W8i3fxrTH/jWuPtdb8mV/L+StOLVd+xqU00ck6WpFeTeTLu/jX73+1XOazqUrq//AKHWxqz/AH2jb7tcVf3OxtrN8lYkqFjktcdfKlZvk2768cs7D+0rqWD5fl+f/dr1jxhc/ZtLuG3bH2/LXlnh9/8AiZJEreV5v3q9Kgrnj5lPa/Q9o+D1hLZ29wrN/q/kr1NE2JXI+CLZbC3lVf4v466vfX0lKHLBJHwGInzVGywr7KN9Rb6Y8392trHLclb5FqLfUTvTPOosFx7P81RM9GwUx3osFxlNfpQ/SmP8lDGLv/hpaiow39+kB3H/ACxqvsZH+WrfypTKlAMVPkofoab51MTtVAFGyn/cqGV6AH79n3aZvqJ3pjvQBMr/ACUz7lRedUMszIm6pYHG/FKwb7OmoQr86/JKn+xXKap5SWcTbdm1a7vxVMv9jOsn8S7GevMr+5b7GibvkVdleDjYJTUl1Pusmrc9JwfQ8h+Jf+jMkUbNT/Bf+jWvzN95qZ4tRrzWdv3121p6HYLDFCq/frmXwI6+S9dyfQ6hn37Nv3FoXdNdIi/c3VVT/Rok3fxVfsn/ANn5/wCGsj00+p1el/uYv9v+Kn3T/ukVvkqHTX8m3/eMqPVee53yvUm0NyC9dXb5v4a1fDiL56bl+SszYrzon3K6jw5Zr5qL9xP79JndBX1Ot07TVuZUZV37f4K7Wws1dfKk+SsLS4Vttm5tlb0G1/4vu/dRKSNNTVtYYoVRVXZWxa3K2yu7fwr/AN9ViRTK+zcyptqxK6wp5S/w/wAb1SZjJdzH8R6xsgl3Lsr518YXk+sa3t3N5S/dSvd/EsLXNvL95EWvINb0fZK7Kux/79c9nJ3Z0c6jGyMTRJora1dWZf3dWPt9nM21Z49/9zdWFqlhL96P5P76f3qz7PR7F98vlbHrTlMua+h3Cu1s/wAv3K9K8A6xFtRpFV/4K8P0h7uz/wBTP9oi/uTV6T4Lv4prXdHtR1+9E/8ADUap6E3t7rPb7PxDBZ/LGqo9W9U8eM9g9mttGibfvoleZf29Enyt8j0y/wDEMCQbmbZWntGtgUIXTLUt5Heb2ZdnzVSlhitpfl++1ZT6rczJ/o9ts3fxzVzVxeeILbUkZbmCWLd/qUWpfMkaxabOt1S8ls7fdD8j/wByul8Oa351qjMtZul6JPrECfaF2blrVi01dHfy4/u1LTtc25kvdZ0r+V9lT5WTd/HUujXPkz+U3yI1ZsF55MSf3K0rCbZ/rFj+9VQavczb9yxsNpsc2+XbvRfvfLXJa3o/73zYW+7/AHPuV31hfqifu1X7vzVmazZr5TtHtTdXW4pq6OSE2nY8k1GHY/yr/vJWbpupNDLLG3yRfw11Wowq6u0a/OtcVcJ+9+X5KxO3kujbbUvOi/3a5TV32Tyqv3P4aet5LbO6r8if3KpTzec/9x1qHBXOWcLK5xnxE3f2NdsrbNq7/krzfwh59/qmjwbdjs2+XZ/dr1jxLbLc6dKrfxK67Kd8IvBi21hFqF1BsuJf43/hSvUwcOd+h8fnc/ZWfc9O0O2+x2Sf7VaqPVJPk+X+7TkevpUkj8/b5ncmeb+7Qr7Kru+ymedTsiSw70zfsqLfspiUxXLG+oqN/wDdo2UnoNahQ9P2CjYKxZ0LQYiU/wAn/ZpyJT8J/fNIpHWt8i1Seb5ttWmTYtVZU2NQSH8dWkTYlV7f52qw3yLQBXlm2VXeany1UfoaAH79lRM//AadTfuUAV7qZobWVv7q1UsNSjvLV2Vt6Mv/AHzV2X51f5fu15g+vf8ACB+Mns7ptmlXvzwP/das3oaqN9jtbh/tNrLZsv72P5Nj/wAS15Pb/wCkpcWf3HilfbXpupP9vt4tQs5V+0Qf3PuMteX39tKmrXDLtt3Zt6oleZjo3gmj6TJ5ctSS7o43xHon2DVv3nyuy1Lp33kWOn+L3l+1ReZ99Vplh8mxlryVokj6W3vNmm6RI23+7Trfc8qMvyJVddqb12/7tTWr7ESh6GyOlg+RNjVE6Nv3VXgmbZuqwztt2/wfw1B0U3clsE/fpXa+HH/hauSs4Vtv9+uo0j9zEjVmzvj2O1sEbZErNs/u1sWs3yyr/Gv9ysWzffsVd1atvbKi71qeY1crItWFzFt3M3z1ptqW9Nv8a1zkqeT9376/3KfazN5u1fkeqgrs56taJt3G17fb9+vNPFFnsZ5Y02V2d1efZrV2Zl/d/wByuanuZLyKVvK3ptrocUccah5Rep9/5WR92ysh7C5dtvlbK7660RX3y7ataJo7TN8y7Ilb7+2lsCk5M89stEvPN/dqyIv3nSuj0bTdVs5XaGBndv7lepRabbWy+UsSv83zIlXbV4LNJf3S/wBxdlTKKbL5mtTz+30HXr+4RpIvs6V1ul+D54f9cvm1txalsTdt/wC+61YtVidP3PyO1OMUTOUraHJXmj+T8qts2/K2/wDhp9hbWmlfM0W/+89aurQz3ibtuxN336yrpJYWRdu/bVSQ4TtuzqNJ3O+yNtiVduoVmi8r+Nfn31yVleSoz7W2ba6Jb/8A0dNu35qlRubOsPdPJ+Zf++KlgRXT5l+993ZT4EV/maonh+x3G7+BvuulYyjy7Gsat9DorX/RoEb76N8n+7T9SeLytu5vu1mWTt5W1fn20XG28+Zt3+/WqlpYaV3cwtUhi2/N8jt950rgtUtm+1fL9yvSLqH7+5FeuM1TbudY/wCGkd0XdaHH3SKlwjq3yfcrNndUuq050+/8uz/YrBv3X70fyOv8dPc562iIr/bMr/LXe+HkW20Gydf+eVecSv8AK+3c+2u88NOz+HrLd/CtezluspI/P+Iv4cZef6Gx/u0b9lN3ijZ8lfQ2sfBJg70zfRtenolQWJT0SlRNlORP7tArBs2VYRKYlPSgu9gqX+Cmt/s06JKzkkjSN2N2fNTtlWESjZWPNY6VE25Zt/3aY/eq+/ZT0mqjIsRJsqG4m2U2W5+T5aqSzfNU2AJX/u/JUVOToKHSqAiWZd23+Ohn+T5aytUSdEdoW2PXMz+PItHZItUgaL/pqn3KhytuWot7HYvNsi+X761y/iXQdM8Z6a8F5FvRW+V0b54mqr/wmECM0tvcxXtoy/fib5/++a45vH9nZ38qrPviZvmR/v1lKSNoQ6of/wAIl4v8HukGhzxarpitu2TS7ZVrHv7zWH1b7ZqGkf2fF9xf3qt/6DW7cfGPRbNd0l4rpH/Bu+evOvGXxaXxJYXa6OsqW8bq7Sv8z1y1bShZnpYSU6VVTXQseKEaZ7dmf523Uywh2L83yPVSC2lTQbK5mlaV9/33q/Z14stD7GEuZc1txYnZ1f8A2asWG6olhVN67fvU+1T5P7m2pNUaSTfun21oWe51Tcv3apWqfcrYsn2Rf8CoN6RbR13f31/uV1WjJ53lbf4f465CB2TUtqrXe6GmxE2/crN7HZF6nX6XYb/l27HrYe2+xq7bd+2qunbfKRo13qtaV+7fY93lb91ZqJnWmcu9y292+47fwU/7YqfNuVHX5asNps9ynmrE0Vcfr1ndQyvFCzfL89bJqCPPcubQt6pryTN5ELr/ALVV7fVVtt8Xy7G/uV5Zq3iefTb9ovKlleNvm2LUVr4//ep/o1ym3++tPnkaxgmesXVmtzsWP5EWtjS7ZvKiXbs8r/x6vLLXx/O+xVtmSujsvHOoTbFWz+7/AHKnmaOmFBs9FlsPmRv9UlWGs4nXau1K4eDxJrW3b9m+T/eqb/hIdVRt32NXTdTTbWp1rDpKzZ0qQ/N5Wze+2ti10rYqMq7Plrh/+Et1VJVZbHZtq1b+J9Z+9HZy7Fp37FujE7u6tltrKJpP4m2f7tVGhtpndf7v8dcxL4z1OFf32ny7P4qhuPiFZpF5U0DRbvvb1qvad0ccsM90zVfTVT7rbNzU+B1hlZY/nTd9+ucfxPYzSoy3i/7Kfdp8Gt20L+Usv/A6ammcvs5xWp2drMqW7+WrO6/dqWXzfk8xtjr81YVhqUW92835GrVgv9/3V3p/sUpNNFKTW5dguWRt0f8A45VtnabY0atsX+CooLZn+6v+7Tvmhbav7pFrlbcdDpp1EyvPt2utcbrdn9mbbGuyuqvZmT5dy/NXL38ypbv8vz1SZ6FNtanG3vyM6/cSuXv3/wDHa6u4RoWZpK4/UtySurfwtWyM68roJd3lbl+R67rwr/yL9r/uVwt1tS33Kteh6Ci22iWS/wB2KvYyz45Py/U+B4ilanCPmX0Sn7KYlP319IfArQNlGyhHp6fJWbNECJTkSn1LEn8NQ3Y1SuRIlP2f8Aq1FZ7Kl8msZVDeNFspIlWESpUttn3amSHZWEq0dmdMaMuxC0Oxar1dl+7VLYf7tNNEyvcvO9M37Pu0N8lV3etjnJd9N3/8Apm+igB9G+mUygAl+f8A2KytU0qz1KJ4prZZf99a02/u0bPkpWuUnbY8f8VfByzmV20+drR/+eO75K8U1n4e6heXVwsPmy+U2xn3fOtfV3iP57OXy/klX7tfPmo6q1hfyzwt9k1CP/Wwyv8AJKlcdSMVud1OUmjzTV/hdrkMW6NvtD/3Nvz1sfD7wlqfhW/u21C18q3kiRWSZvnruLL4nLbQJ5ekL5u75ZXbdXC+KvG15qV1KvmqiNL5rbK55RjY6qM5Rmpdj0K/SL+w3ij+Tb861VsNzxVxNv4/+02vlNEyP9zfXY6TcrsR1/iWvMlCUdz66FenVtysvpu+f+/TYv3O9pPkqV32S1DK+/5WWsToj2Nmy+5/sVq2rrCv+9XNWE3/AHxXRWrq6bWX7v3aGbp2RYi/c3CN/e+Suu0O5VG2tXIpDs+Zq3tNfyfvN96peptCVmev6JeRJZptVa6Czh+0xeVJ8lea6DftZxJu/vV6Bo14rxeatBEtTQnhW2t3XbXnnii8a2fyIdvmz/d2fwrXd69eNDpr+Wvz7a8yRPOunZpd8v8AfqJKyM6cbzIU0S2hi3NErv8A7dY9xo8H739xFv8A92uoVN8u7/xylWwV9+35HrG7PUVNLU5SLQbN0+WBUetLS9Ks4dm6JU/gro4tHg83dt/hq3/YMD/Ky1S5mJVLaWMyKzsYYvm/h/uU6J9Mh+ZlZNv+1ViXw8sL7V+5TW0TZE+1a2SugdRoPtOlH/2WpbN9Mmlf/Wp/wKorXSot+1l+7Vi10eLd8q7H/jq+Vpbke2d7WLsttA8T+T87/wAKPVJ9Hgm2ecq7q3bDR4n+XcyOtWJdHWzt9ytv2/eqXdle0V7HFXngzTLmV/Mtll/9lrn9S+D9sivPp99Pp9wv3fn3J/3zXpTwrD80cW+JqrtbS7qybY3BVNzyi10fxDo+/wDexS7f7ldl4S1ie8fbt+dfvJW3dWcUOxfuO33az0torbVIpY18p2+Rv9qnfS5wVqfI7I7iws5X2MrbP9itC8tovKT5fno02b9wm6q+qX/zbV+Sq5bmdOLRz+rbdsrbfu1x95Ns3qzV0Go3m9nVfuVyl1/rfm/h+9RY9TmsrGbqX+q37f4a4e//ANa/+/Xe68+y1Rm+TdXBS7nunqttTCpLQP8Aj5SKBd29nRK9NhTZEir8m1a4Lw1bfadeiVvuQLvavRUhr6PLafLTc+7PzfP6vPWjT7L8xiU9Ep+wVLXs3PlCJEpyJT0SpV+Ss2zaMXuESVbt0+aoYkq3F8lc8nc7KceVlhU+SmbKf51V5ZlT5a42jtUtB+/Y1HnLt/uVRlmpvnVzuknqbRqtaI0Gf5Kh3LVPzTSedWkY6ESnqSyzU3fVTfsp7zbK9A80l3/8AoV/mqluerMVAFnfTX6mmUfwUAG+jzv7tMpvlGpZSVypqMP2yB4vuVwureA7PVbf95Aqyxfdd/v16Ls/vVla5cwWFnLO0vlP/F/tVk1c2i7M8P1H4Y7ElljuY4k+55Tr96uP/wCEJ0yzluGvryNHX7sKLXqXi3VYHt3kbcif8st7bUryjW7ZrmXymvIok+/5yfc/76rknY7IrQ4vVLm2Rnijj2Irff8A71dz4XufOsLdlrzfXrmJ7p4NPbzU2/NM9dr8O/N/sZFk3Lt+7XHV+E9TBytUsdzL/qv3f31qdfufd+9UUG1KtsmxEb+Bq88+lIYPkl21q6XMyfL9z5qym+R/l/hqwk2xkZfk20GsOh1vy/d/j21NYTbLfazfOrVj2Vz/ABM33v4Ku277G+X7tJmh3Gg3670Vv4a9A8OX6w7FX5UryLS7xUb+49dxoN58vyy7KzBvQ6fxLqqvYS7fuLXnqX6w3m2Ntn96tjxhctDoz/wblrj9OuYn/wB+kyqXc7OCbf8AMta9lNE/yt9+uStbxUl8qP8A4FWxZzbJfN3feoUUdak2dLv2S7dv/fFTJeW1tF5sjfd/8ern5dS2O6x/crKuLmWZfmbZ/dSouaxp8x0V74qgSJ1jX71YUuvXP3d2z+7WO0Mty+1vk/2K1dO0fYq/N/33TUmdHJFbjVuZ0i+82xq0LC/lhXbubZWla6P/ABMvy0+602fytywb/L+9srRSkzNQhexd0jXltl/eNs/263bfVYrxP4flrgGT7G399KlSaTykaNmR6V2N0E/eR3G+J4n8v7lQ7FT5awrC5l27m+R/49lXXef52+VH/hoWphL3SlrLsi71/hrMsHWaL5lb5WrQurmJ5fvb3/iqrpqK8rM33FoehjU1idRYXm+BGX5PlrP1a8+b5vuUQTKm/wAv7lY+rTff2tQnoYwZnz3n+lbd3ybaypfnuP8AYWrTJvlf+/VW4dYX/wBirOlvQx/E1zviddtcZA+ze9bviO53/wDAqxrW2a/urexX/lq1XGLm1FdTirVY04uUuh1PgjTWSKW8kXY8n3f9yurd9lV4IVtokij+5GuypV+/X2VGmqdNRXQ/JcVXliK0qj6k0T1LTE+Sj7lW2Yxj3Hr/AKynfx0RU9k/4BXPKVzpirEsVTb1T7tVFfZTWeueTudUVYneb+7UUr0z+CoqmzG5D99H8FM+5TNzUWC493pu8Uyn/NSFuQvNTd4qu70edXWcxaSrCP8AJWej1bif5aALG+jf89RbxSUATb6er1XTpVqBKgpEqJTbqzimidZFV0/26tbKH6GoNjy7xL8LrG8l823adH/uJ8yV5t4o+Cd86uyr5v8Adhm+XbX0xFbKn3fv0yW2WZ90iK/y/LWcoJs1VRrQ+ULD4D3Nt5TTMqbfnX+5vp95ojeHtUe2mXY/322V9RT6PBeLtb5EX51rx/40+G102Wyvo23o37r/AG65a1NKF0d+CqfvkmcVBCzp+7b7taXy+Um6s/TnZE/3q09n96vHZ9fDcrsmz5WoidXR1aiX5Pmb56ro+yV9tSWpcr0NiyfZsVfuLWwj79nl/I7fermYnfyv8/LWzYTbNm5aTNeY2kf5du6t3w/ctbfKzfJXP2sywrub+GrEV40MqSr9yoZk9TqPEusL9l2q2/8A2K42K58n5o/++Ktajfrc2+5aw5XZ3/uVmdEXyo6/RtVVF+ZlT/YrWi1V5krzyzufJl+b5G/hrYTXvObb9xK1sbwkrHotrcxeVtVtibfmqv5Ms10nlr8jL/HWFo2txIu37/8Av1uteb0TyW3pU2RvCepYstN2S/M29m+7W7FCtt8u3f8A3a5+zuVR/wB83z/drVlm2bGVdqNQbSnc6a1dd6M275f4K0rebZav5fy7mrz+81idH/c7kda2NO8QyvEm5vk2/wDA61UjJx0uWNZ02LftVf4d9Ulhiddq/ukWtCW8gmdPLl+ejfBCqM0X+8lOyZcZtKzB91t/q/kdaivbxoV+98/8NQ3V+qXT/vfk/hrndUv5ZpdyyfdqWrGcpXWpoecvnv5n32qXS/nn+X7n9ysKDUv7332rV0aZvKdvuVlJmMnzKxsXU0Xlfd2Vz95N99mqa/vGf5Y6ybqb+H5qS7GcdGPWZk+asfVL9Ubav31q7dTKiov3a5jVL9k3/drUuUrGNqN59pn+at7wNpuyWW+b/rktcu6NM6LH/E2xa9F06z+wWcUC/wAK162XUeefO+h8fnWKdOmqaesvyNDf83y1Kj1VRKsRJsr6Rux8LFXZPSp/qzRFUqJXO2dMVYYj09HoRKfsFZNmyVwZ/wCFaZvpn3Hp6JUSstzRdhvNJ9ypvJ2Ux0Wp5kNRZE/SjZspKV3rO5dhP46m8mok+SnfaErLXobQSsYrP89JUTbaej16J55Yi3VbT5KqxVOv+soAtxPTv9mq6vs+7UyPQBYiSrUUOyq8T1YX/ZrNlxJabRRsqTUdQib3oVP4at28PzUEjPs3zJt++tcV8VdBXUvCF63lfPB+9ir0CV1Rdy14Z8ZPiv8AZr+Lw5p7feZPtkqf+gVnUa5Xc6aF1UTXQ8602byfl/u1rfw7dtZtxD9jvUX+D+GtKL52Rf7teBNWep9zQkpJNDP+WW1lqp5Pky/NWg0O/wC7T3s18pP4HrG50SiRRImzdHWnb2f/ADzasmLcjItdBYTeTEn8D0MzuMV1tvvVYV1Rdq/98VY+zQXL7m+R/wDYp9xpX7pGhbf/AHahjTsjMbait/BVCVJd22P5K0vsEn8VPXTfJf8AeK1TYu6aMGX7TDKny7Hp/wBp+zbGkXZXSvZrs2rVd9K+T5lV/wDfqrguYz01JkZGhrbtfEksK/w/L/BWJ/YP39qsn+5VK40S527o2Z6rRle0a6HcWviFXl2yfJ/HWrF4h2Mn73eit8teXrbahCnzL/3xViKa+tv+WUqVNjSOItoeqPrCzSvLGv8ADSWt42/72xK83g1u+Teu1nT/AHKlbXrlPlWKX/c21Rp9Y7Hpya2qN/rfnWmf2833Wl+SvP7X+07mX9zYz7G/jetiLwxqc3+sl2f7CVOwe35tDYutYZN6tKuys+6175dsafJVyw8GXO/5l3p/fer914bZH8plpBzNmZYXm/YzVuwarvVIlVkT+N6x7jSrmHYqrsqDzryFNrRMlTsY8zOllm2J8rbErJuLn5/laot8qf3qZcJsi+Ztm6tSb63K97f/ACfermr9977d1aF7N99V+4tUtipE7fxt9yglybRY8NWf2nVIvl+SL567hErn/Btn5NrLP/HI1dKiV9VgYezorz1PzzNKvtq7XRaCxVaRKZFDVtYflrqkzzIqwyJNlS/wUbNtDfJWZqiLfQlFCVjI1SsCp89S7NtMiqasZSNorqRP0pmypX71FK6otTuVsMf5KrvNsWm3D1UearJuSvc/NT/Oqk/SmU+VE8xU31NE/wAtVqnirqOcuRfdqwj1Xi+RKfv+egCXfUtNVN9SpD5NSwLEU2xKuwP8tUESrSvsWpZSJd/z1MnUVXX79WFdUqTQsJ1FWovkSs/fT/O2UAZnjfXl8N+HL3UG/wCWUXy/79fIUSNqviO3luN2+5n82Xf/ABV7x+0Frf2bw9ZaerbHnl3/APAVrwq1f7NqllP5WxI9nz7vu7q83ESvNR7Ho0I2hfud3q1m01m7R/fgqja3mxUaujdP36P/AANWFeWDabeuv/LKX7tcdWPY9/B1be6atq6u22rCwr937lZlg6b3ZfvLWtBN8yMv32/v1xvQ96OqM+4tmhl+X56tabM2/b9xK0JbBZvmVdlUvJ2S/wByi9zOUOU6C1toni+989aCQ7Ik/uLWVpc3kxf7LV0FrCs0X3tiUAopozEtm+fd99qFsJYfu/cataWHZPs/gqGe2ZP4tlTcpwMeX5H27dlS26fwtT792hl+7vRv46Ld9/8AsPtqWaRWhLb23/A6t2GlLs2N/FTLJ/7vyVrWHyPtWouVy9yVdHs0/wCWS1Yi0qx2/wCqjqLfvbbItW4trxfKv3aadjLkuy1YaDpT/Mtsu/8A260E0TTLa3fbbRb6zLVNjfKzJWnvXyvmbfVXHyIsNbQPFt2qu2nRW1nbL8q1Xgmb5/l2f3d9Neb5f9upNlDQuvNEn8NZt4/735fkqGe8ZPlqJdvyNIv3aakUo22LVrbb0+b761QvLPfv+XY/8NaFm+yJ2X5N33arzzbIvl+TbVByGC8K7tqs2+sq/wD3O92atW9mVGf5lrmtUuXdtsfz0GMkkjMXdMzxKuxFp8qfL838NXbdNkX3agl/fXCRL8m5tlaU1do5qnuxbOy0Gz+x6TaLs/hrTihot4dkSRf3V2VaWHZX18PdikfmNR883LuxqJ/dqdOgpn8Xy1MiUCSIqZLUrQ1AyVm2aJXGU9Upyw7KfsrnbudKSGL8lHnLv+WiXai1EnyfNUqLZTkiWX5KpSvsqWV6z7hPmrVR7mLkRTzf3ar1L9naiKGrIuRVLUyW3zVL5P8As0FGEnSpYvkqJHqVK6DEsJ9ypUhqOCrifJ92pAfF+5Spv4arb6m3/JQBNFUiPVVHqwnyVBSLCvRvFVN/z1KlQMuo9NnuVtonaRtiKu9noT/dryT43eNvslr/AGHYt+9l/wBe6fw/7NROagrs1pwc3ZHn/wAVfGa+LfEu63b/AEK0VkieuUnT/iUSsqrv2ptd6iWHZE7Mv3l+5Vu3T9w6tu/hrxZz5pXZ7cYe6kj0XwzeLrGgxM33/K2N/v1prbLqVu9tcf62P/O6uE8F6r9g1u7sWZUikbevzbvnr0C4tpdyXNv/AK1f4P7y1smpoqKcGc1dWc+iXSLN/qv4X/vVrWF+vyfd+X7tb6pbaxZfMqyxf3H/AIawrrwlPYb5bXdLEv8ABXHOnY9vD4pbSNi1uVei6tt/8Pz1hWF/s+X7ldLBcxPs3N96uRrlPWTjIrojWyI+75K07W/VEddtQy2Hyuv36r/vLb9233P4aLmb02Oht7/7Ts2/fX+OnS/6Sz/LWZYJs+98j1rW9z/31tqVKxpF3Zk3ULfPu+SooP3P+5WxdWyulZ//AC1dduxKm9zVabF3fFcr+7Vd9W4tyRJ/fqlaQruTb89aSp8ny/fpLUbiTRbt/wB7bVpHZH2Kmyqtvcpt2r99asK7fIzMyf7lWZrVlqJN+9G+T/cq3b22xfvb6qROqN8y73qaDd5/lKuxF+ffQWWvl3/637tRM/36l/j+XbUUqbP4qVioO+hXlT7lCusPy/ceifb8m3d8tV1+/uZfnqbWNUrD5Zmhi27vu1X3s9S7FhX5qo3jsiPt+TdVp2Im7GFqU2+4dY12ItVXT7jM3/AKs3ieSiNv2f3UqtEjeU/mbU3UHPuH3H+WrHh6w+36um77kHz1Ue5W2f5fvtXR6Wn/AAj1vFLN8nmf62u/CQTqJvoeRmVVwoSjHdnRIlS7Kmi27dy/danbVr6Y/PrESJVtdqJTNmyn7NlMZC/Q1Fs/u1K8NRbNlYMsZvo30/ZT1hWkoofOyo33Kqvu/hrVdFqu6fN92qIvcpbBQ0Oyruz5Krzp8vy/JQNFXinfKi/LRs2U+K2Z6BjNlGyrqWf96l8pKB3OG309HqJPu/LUtulbGZdifZU29dvy1X+4tIv36ALKPU9QRJUtSwJUqxFVVOlWIvufNWYFj5UqWCZaqUXE0VhbvPM3lRR/Oz0FpX0Rn+PPGEXhLRnlXa93J8kEX+1XzbdTT6ley3Nw371m3M9dB4y8SS+KteluV/494vkgT+6n96sGKFoYnl2r829/9ivIr1eeVj2aNLkRSe22Rbf9mmW6N5TqvyP/AAvt/wBv+D/arQ2fw/f/ANuotLtvmTczeVJ+62I371ty/wAH/wAXXJ5nY7cqSH6jbSpLdt5/+kRKkqo8rM//AI7XoHgrXv7YsEWRlS4j/wBbXKWCLcwJEqqiRxPEyI3lRK/+238TVFFYXmiT6fqdmrPui+bZFLsl/wC+qqM+XRmTWzPTZbaWwle8tV3o3+ti/vVu6a8V5b+ZCyvE3/jtY+iaxBrFhFPbt/wCrH2Oezn+06e2x/4oX+5LXRa5afVGneeBotSi3R/urj++lcvf6Pqvh6VftFtI9urf65F3V6F4a1iLUk+X9zKv3oX++tdxpafLu+V0/iR6ylSUjqp4idPY8VstSiuYtsbb/wC9V2X99Ai/3a9L8QfCvRfEP+lW6to97/z1t/uf9815/rfgPxH4b/5ZrqFuv/LWH7//AHzXJOlKJ6lPFwno9DPieW2ba33Gqxbvs+bbWZFfrN8rL5Usf3k/u1eWb5K53poz0IyWyNHY33lb/gFQTw/On8FTJudN0f3P9irFum+L5vv1kbLYr2v3v7u2tWL5E+WqSwsi/K1S28zf8Dpoq5b2K/8AsVKts0z/AHv++KZF95PlrQgRf9zbWqdiba3Y+KHYm1fv1YiT90/zbKfFbfL8vz0yW2bc/wB5KrcFuEUOz+KopX/iqWV2hRV2/vahXdN937itQUiBPn3s3yP/AHKr+c3m7f4P46sSuyfP9yq8rsnzbahoObuMndd/3/u1mT3Pzu3/AHzU14nkxbtrVnyv+62r8lHLYxcrle/ffFub+Gqlw+y3Td8tW7h9ibf4mrM1SZYYHaRvurTitQb0uaHheziv9Ufd86QLvrrdeh32CRMv3tnyVmfB7RJf+ESuNZuItj3LO6/7ldNFZ/adRsoG+dN29v8AgNetRhyK6Pl8VU9pNngniPxh4j+HuvXFnDcy/ZF+dYbhfk2f7FdL4c/aH0y5XbqVs1o6/edPuVe/aH8K72i1CNYIv4GluGb5f9yvnK9tvs0u1lXZ/t/LVqtOm7XPMlQhPofXul/Evw5qUStHqapu+7v+Wugtdb028/4976Cb/clr4igvGtmRln2f7jVt6XrzIybV8r+9LD8u2tljJdUc7wqezPs/Yrp8tRPZtXy5YeM9Xs9jWeoXL/77V1Gl/GbxRZ/6yWK7/wBiZdlaLFQ6kPCT6HvHksny0zYz15vZfG9Ztn27T/K/24W+Sum0v4kaHebP9J+zv/02raNaEtmc8sPUhujoGhanMmxafa39tfput545U/2Gp7J89bXTM+W25U2UxoasMnz0PDQIgWFUqeKHZ/DTVharGzYtAFeX+6vyVD5NTO9M2VsZs8vidkrQimrPSr1umxKBmgj0+L71UUf+7VuCoAtU9KZvp6VAEsVTJ0qu80VnF5s0qxRL/G9cfr3xCbyni0lf+3h6znUjTV2zeFKVTY7DUtYsdEg828uY7dP9tq8p8eeP4vE6JY6f5iWX/LWX+9XBeJrme5v99xLLd3Df366CCzazsnlWJkdYtn7n76u3+zXBVxDmrR0PQpYZU3eW5Sis9lr5vlfJtaVPm2p/wBqhlttlrtbdv8hPkT/a/wDQq6G6sFhtbjy2X5Ykt/k/dP8A981LLo/7p90SxRNLFF/d/wDHW+WuG539EjnPsCzS7W2xJ5uz/Y+5VfZ5KfuYmR2g+bf99tr/AMf91a7BLZbZ5fL+R/tmxZf4/wDvpv8A2SseewVHt2m/iaWJUm+VN3+795mrNM0askR6bttp0ZdsSRTrtuNv95P+WUVbNrYWzwafFdKvmrO8X+nStLK3/bJfu1jqjQtujlaJ5LVNvybriVl/uL/DWrZ3kthLdxW/ySrOtx5Vj80vzff3y/w0Xb2JXYzdNS58GXVxcrE39mNP5TJ5W1F/3Fr1DS7+K/iRo2rl5UimTWLab7Mjsyy/vrqWeX/x2qUE0vhLW0tGlX7FIqvFLtZUX/Y+atozu7Mnlsro7uew3zpc27fZ71fuyp/F/v12ng3xavmpY3yraXf+39xv9yuKsL/zl2t8jrWtFbRX8XlTLv8A7v8As1umB7bb2cV5FuWobzRJ9m5fniWuF0HW9T8Kum7dqumf30/4+Iv/AIqvVfD2vWOvWSS2cqy/3k/u1ViU7ao861nw9pGq/utY0/ypf4b6FdrrXCeIfhRq+j2/2zSZf7Ysvvr5P+tX/gNfSF/oNteJ8y/erkrzwlqGgz+fpcu9P+eX8FZSpKR0068qb0Z4FYaksLeRIrW8q/eR121q27xO9eq38Oh+Kovseuaetve/c81Pldf+BVw3ib4V6r4bT7TpcraxZL/c/wBbFXBOg1sexSx0ZaS0Mhfni+XalRNC0Mu2Nfkb+5TLK/i3+Uyskv8AEjrtda0IEV2/dr8lY2toz0VJPVDbKH5EVm2f79bVrbL/ABL96qsFsv8AF9xa0LD5F27F+WpNm7oni3J8qq1P3/fZv++Kil3/APAKGdf4fkrRGZUXc+/5asN8kCL5Wx6lXbtTd8lCp8zrRcu1zNuId/8AFsSqkqbPu/PWxdIu/av36z3tvn+9sRVouRYxbi2l+eVm+T+Gs9k3/wAVbF1/ArNWSn+v/i2LUbk2sV5Yfl+b5KxdUs5dY1TTfD0K/wCkahL+9T+7F/HWx4g16z8PWb3N03z/APLKFPvs9dV8GfAc+mpceMde3f2nfL+4t3/5YRV00oczOTE1VTg0dnqVtFo+k2mkWqqiRLs2JVTw9bb9eeXb8kcWzf8A7VWJf9JnluZP4vu1Y8Fw74pZ2+Tz5Wr1ErHzDdzP+KuifbPClw0e3eq71d13ba+Rdc0rzle5X7S8W7Z9rvpdryt/sLX3F4vRX0O4Vf7u2vkrXtK2apqazNG6QNsl1m++5F/ciRa5q91rEuCi/iPImRkfbt/4B96nRboW3Kv3f9mtbWdNlsJ3/wBe9u33XmXykaqkUKum5V+df7kX/wAVXPdvYat1NDS3/ep5e55f7iNulb/4mtu3vF3utxFslX+5823/AIF/DXM723bfuf7Hm7f/AEGtuwuYniRbpVliX7u9dtvF/wAB/iak3c0vZWR0H9ms6ysrfJ/F5P31/wB9v4qIrOJ4N0cSui/8tvuo3/Aqq2/2m2WJl3XFu3zwQ3DfPK/9+Ja17O8W5lf979nlVtjPt3S/7rxfwrU3ZOjC1+2aaiSw3LW77q6PS/iXrmlPtm/02Jf761ibPJnSJVV5W+ddjbv/ACL/AA/7lVXRneVpJF2r950+Tb/vfxf98VrCpOOzM5U4y3R61o3xa0q82LfRNZS/+OV2dhf2OpRbrOeKVP8AYavm+JP3SKq70b7rv/n5qfbzXOjy7rW5+zy7v4G21208ZJaTOOeDj9g+lW2w1XuJvlrx/RvivqFnsivoluIv7/8AHXe6N4z0jW/ljn8qX+5LXpU8RTnszzqlGcHqjV+/Tfmq7sVIvlqKui5hy2PKoHVKtI/yVmxTLtpyTVNyNzTWb+7WhE/y1lW6VdT5P9ipGXUes/XvFVn4eg3TNvl/hiT77Vzvijx5FYf6Hp/724b7z/3a4mKzkv53ubidpd33nf5vKrjq4hR0idtLDuWsjT1TW77xPKkt03lW/wDyyiT+GmW8MSfI3n3E33PJh/iqKV7GzRFuGX7ROrbYZvvq6/x0y1168hgeC3a2R7uBP3yN95l/uf3a8uc3LVnsRhyqyRn+I7Zkn0+5kZUTz/K2Q/c/3N396uoiTzordZFgd559/wC+VonVV/2q8/8AFs095avLJO0ryt9oX7v3l+/XoHhy5a807TJY/NdFtd7bGWVP/HqSfMOSsya6s2vILdN0+ye837NvmpsX/dofyka3Xbs828+5u2/+OtV2KFUutK+WJNsTOz/ZWX/0Gn2r/PpiqzbFlZ/kll/+IpB5lG1h+5L80SNeP/sp/wB9NVV4V327Q/O8d46b7dd33v8Apq1atlYLstWWLZuvGfftX/0Jnqvfp/FJ5bPFqP8AHunf/vn7tZpam0vhMeKwXdaQRxb9zS27RWjfO3+/LVWzhWZ0s4YvNRrZ08m0bbbrt/56y/xVu6pCyW+6ZfkgvvlS4byotn/XJao3UOx4mkbzbSC82f6R+4t1Rv7i/eanrYzZe0G5lmv7uK1bYlzYq7Q6TFtTev8AtNW1PDY391ZRXUuzz7Nk3vqK7/8A0CuXsIVe80xpPN1CJWltd8v7i1Wuj0a/ihl0SKGeKJFle3ZNMsN3/jzUX7Dto7lTQ5pdK8qzuJfNib/j1u0bdu/2N396uu0688mVEk+T/b/vVj3+lfadLeK4s7tHgvNiyzWqq6/8C3/LVrTt3z2N1/x8Qfe+Xbu/262i7olqzsejaNf7Jfl+Suli0S2vJ0u7WdtM1Bfu3Fv8v/fa15lp1/LYNtm/1X9/+7XdabqXyo0bfJW6ZLOzsPGF9o7+Rr0H7r+G+t1/df8AA/7tdlZXkF5apLDKssTfddK4fSdVV28ptro38D1bi0SewZ59BnW0/jltH/1Tf/E1pck29Z8K2OsK/nLsl/v1xNxpWteD282FmuLT/wAfrqdO8WxXNx9mvIm0+9/55S/cb/cet9HV/vLUuI7nlV5YeGvGeye8gW01Dbs+0Q/K9crrngbXPCrvPbr/AGrp/wDz2t/vqn+2teu+IfAdtf757Nfs9x/cT7lczZ3moeHpfKaJti/eR6wlTT3OqnXlD4Wee2GpRTRbVbZWlaoyRfw112o6DoPir960X9mX3/Pa3/irHuPA2p6Ou63b+07f+/D9+uWVFrY9iljIy0loZn713oVG30QXkXmvE0TK6/eR6uqiu3y/JWNrHoqaa0G26f8AfNWGhXZ8tDbUR1qF/kV2+5/sUCvcilSKH7tYt/crvf8Ae7P9ip9UeVIP3cux65p7n7m7dUAWPO/debJ86f3Kzdc1i20ew82b59v3f9qqOueJINEdFbdcSt8kVvD/ABPXR/DL4bz+KvEf9teIF2W9p862P8CvW9Om5PY5atdU1cqfDL4S3Pi3UYvFnihWi0+Nt9np7/xf7b167qNy1/OkEa7EX+D+6tbF/N5z7V+S3jWqthZ/flb77fdr0oQUVY+bq1ZVZc0jB1lPs1hKyr/DsX/gVdHo1gul2FvE23fEu2s3W4VS60q2/wCes+9v92r883+3WrZkRa9cq9usX+1XzP4y8pPiQ8XmrLe7d9raXH/HrF/ellr6A1a5ZJYlb/aevmX4h38D/Ea4trjc+ntEkt4iffZP7i/77Vz1dYji7MyfE2lNfxXE8cUl6kXyy6jfN5UUTf3Yl/iWuCaFYW27o3/297bFr2jUX87yoprP+1btV/cW7/Lb6ZF/cuK838Q6bL9qdVuZb6Vf47RdsS/7G6uGLstTWSvqZX2Zn+Vdz/7cS7U/76p1leLbXH+ti3/wv/rdtNt4Ytm2b5vm/wCXif5F/wCA1aa2+XyoVlmT/p3Xyov++qqw07GxZ3jbn/etaeZ/rXf5riX/AGdv8K1qW+1Jfs0MCpKq71hil/1H+28v8X+7XLWr+TL5G7Y/9y0++3/Aq3UfYn2ZYI3Rfn+yJ/x7r/tSt/erO/c0UeZe6a1rcr5HlwxRvbs2yK3f91byt/Gz1K7r/r2lkuHi+67r+9i/2Il/irEnf78sku/d8n2j+OX/AGLerH72FtzSrFdxfe835Xs4v7u7+JqCXpuaDo33lbykb72z5v8Av7/zyp+yJ0RVXYn9/wD5Zf8AAG/iqpa3kVzKn2qJrSVl3rD93cv964/vVenuf3SSr5cVuzbFu3Xdbyv/AHIl/ho9AsMuLaKGLdJ5af7e3bVdLZYfm89d/wB9dlW97w3CQQwSPcbd7Qu26X/v7/7LTk3eV+7ZUT+L+4v+x81VF2Javoy3pPjbV9E/1c7SxfwpL81bn/C3bz/oH1xbws8r+XueVf8AZ+7VTyZ/+eCf99V2RrzgrJnM6EHujrk6VatUWqSJUV/r0Gmr5Uf724/55JXsSkoq7PCUJTdoo2rjUoNNgeWZliRa4rWfFt5rcvkWe630/wDilrEv9SlvLp21Dd+4l2sifw1V8n9++6LdLAvzQ79vmxf3krzKuI5vhPXoYOzTmXX8qwTbHAtxLF/rU3feX/ZqKXUp5oooIZ2fyl3wI/7jcv8Adf8AvUx3VGSJWWXyl82DzV2vKv8Ac3VYif7kVuty6Mvm2v3WT/bWvP52z1HSgupXe2a5iTyYJPm/ewfNu+f+NKlW2eaJGjgVN3+kRb4Puuv36midvNfyYPKSX97B+4+7L/33T03PL+7s2R2/0iJPI+7L/En36V2FoGdrNh9p064WGBfu/aonSL7rfx1t/CqZrzQ71Vij/cRfc+ys3/jy1n/Mm9Y7aX7v2iD9x95f41+/VL4fX66J4j1DT2i2Jcxbot67fk/77q4bNEzUW00esQQzw3lurfIkdrv2eVOtEUM6Xum/MyfumbYnn1K8MCajNt271tfuJE1SQW0X2/T4li/5YM/+o/8As6d0RySRlxQ74rLdL8/nv9/yl/8AQqpXnkfY5Va5idftyfJ9q/8AZYq2oIdlvp/y7P37/wDLJV2/+P1FfuyWsv71ot1583+lKv8A7JUKWpvOm+WzM+/tl8rVfJWVNs6vvt7Nv/Rsv3azNbh+zPeyssFvdxSxSrLdy+fL/wB8/drb1nyJotY8xoJUVk+/O0v/AI7spuswyva6n5a3KRLBF/x42qwf+PNTTvZkOCV7voYOr/6NdPeTf8s7yKXzdQbanzf3Iq05Zrma3fy/7Qu0ttRV18lfstutZ/iF4LNbuVfsVk7QW8qvcN9quP8AgFWtShl1KDU5fsN3qCNBFcLLqc/kRf8AfNJRlpcHKEb2Rt6jbRQ2GtrJBZWjrOsv73U23/8Aodad0m+eWSFo3liiW4XyrpZdy/3P71Yn2yJ/7Tij1DT0eWzR/JsbFp//AB6ugieW/wDs/wDpM8vmWP35dK+RqailsynPmesd0bejeVqVrFKv8X3krftdKns33Wsuzd/A9ee6NqTaOlvcr5csUi7JURWV12/xbW+7XpenalFc2SSqyyxMu9XSuuOqOVkthqrQ3CLMvlOtdbpGvNDsVmrlG8qZf3kSulNSGewZGt281N33HqwPTZYbHWLfbcRLKv8Ac/u1Xi+2eG9ix7tQ09fu/wDPWL/4quS07xDvba3yOv3krsNO1tf+WlWQbFhr1neJ+5l3v/F/C6/79WL2zttVi2ttR1+69Y91o9jqr+f5SpL/AAyp8rrVF7bWdH/495V1C3X+CX5ZV/4FT3DqTXXhWLdtX91L/wCONVRLbUNEf7rbKsReMIP+Pa6VreVv4LhdtbFvqq7UVv3sX+3U2K2Oav8ASrHxIv8ApEHlS/wyp8r1yN7oM/h66Rbhv9Hb7t3/AAf8D/u16x9m0+5+aFvKf+5UUujxTI6yMssTfwPUuEXuawrzhszzK4hls9nmRbP9tPuNWZqU2xPl+Su7n0G58Kt/o8X9oaI3+ttPvPB/uVj694S0XUrXz9P1D7O/9z+D/vmuWdC2qPTo429lM83vHb/lp86f7FcP4j8WrYSpbWcTXepztsgt4fmq38XJtV8GWsUUNnPKknyLcRL+6/4HXUfAL4Xf8I8//CR61tu9bufni/iSJazhSaep01cTGKvFkvgv4UT+ErVPEOvf6X4lvvktbT+CBmr2LSdB/sTSUs1+d/vyv/eeqWm63BrHiOW+un3xWS/Z4ET7it/HWxca9Ai/L/FXpRioKyPBqTdR3ZFLbfvYoG/i+/VpvKh/irC/tjfdOy/w/JVeW5nm+63yUXMilq14s3iq0VW+SCB3q671ztgjTeKtQ3fcgiRa3ZX8lNrUgMfVrn/SH3fwrXx58Rteaz+Nd35cv2e4j8ryH+8m7/bWvqvUrn/j4l/h3V8X/GSGXSvi/Lcsv3oopf8AeoeqsS9Gme0Wet6feWstm0sr/NsaKJf+Qrcfx+a38K1z/iiwlT/Q7rd8v+q0zTPuWz/3XapPD1zKllp7fbJbfyNTidYbSL+Bl/jrc1G2ubaz1CDz9SS3/tPZOkyq25G/gevLvZ+bO3lujyq4hWwuv3i2lvKv/LJE816uwXLXkSIyz3G37r3DeVEtaur+HvscV3Pa+RZWkDMiwp81xLXPxbtu5rZvK/v30u3/AMdouZ27ltE875VZn/6ZW67Yv++qls7lk3wR7ZYlb/j3ibbEv++1Hk/bIvvfbYl/j/1VvFTVTfF8q/aEX+P/AFVuv/xVFh+aN21mi8p7mO5VP713t+SL/plFF/e/26sRJKi28EkEcSf62CxuPmii/wCmsrf3qwrd23efuVHX5Fvn+WKD/rkv8Vaa3jIvlSQSvbzt/qk/4+Llv71wv8K1K02NOZSeqJtjO+1ZZZbeeX5UuPm+3S/7DfwxUn2+W2ll8udbdIvkunf5rfd/zyiqXzovKlaG7WKL/VXV9b/NF/1wiWmNC0PlQLbRRPEu+K03brW2/wCmsrf3qL90WqblrFmna/wWdvAsT/fbT7hv3UX+15v97/Yq7apFN80jSyy/wvNF/pC/7kX8S1ysX+jW/wAvm3Fuzb/s9x/rb64/vJ/s1tWusRIkq3DSy3EGxJbiL/j6ib/nlFRcS5Vuacr732yN87f3G+9/3z92q/2Zf9n/AL6oV/Jf/TGiRJPvvD/x6/8Abx/tU/daf3v+/MXyf8B9vSqRLaOf1LxPLcq62bLbxL8jO/365+C8b+FmSKf91K6ffVqoxIu+Jlb903+omm/hf+69XldZvmaJtjfup4n+Xa395GrrqVJT3OSlBUtkEszQs9zMyv5f7q6RF3Iy/wB6rXkyom2GDe9t88W9vNSWKhd1tL+82/a7Zdkqfdee3/8AZqmtUaFkgj3Suq+bYyzfL5sX8a7q5vU36jrVJYVRbeWOL5vtFrsb/vtdrVZ+zedslhbZ57PLB+6X91Kv3l+WnQW29Ylj+S3ufng+7L5UtWIIWd0X93Ek7f8APBl8qdf+B/x1m21qjZe8rMrokF4n7vzYkuf3sX+t/dSr99KZEnnROy+ajytvX903yyr/AL39+rDQyvcbYVWL7T+9X903yzr99fv1M9tLMzrH5afa182J3ib5ZV/4HQmTYoywxOiS28ux2/0qBNsXyv8A8tYq53WYYNK17TL6GVXt2ZbiL7q/L/Gny11uyVE3Ksabv9Ii+dV2yr99PuVh+JofO0u4WFV3wf6ba/vV+7/En3K0T10Jkrqx647xXN1ey/N5X2NHV/37f+hU/fB/amnp8qP9l/j8r/2auc8C38viTRHuY5VfyrXymRIpZf8A2euri/0bVrfzFjTba/xssX/oSPW5zp3XzKlvDBs0pVZf9a38Nr/8XVe4+Sz+WVk3X38DWq/+z1pRIrvokTWzPuZ/ueVL/wCgpVCeFvssO3T7l/8AiY/wWCtUW1/4Y6J6QTHazMqQax5lzLFulT/mIxL/AOg1S1n7G6aq0jWksvkJ/wAfF1LP/wCg1oa2kv2XWNun3aPHOn/Liq0X6Xm/VfLttST/AEZX/wCWEW1P++Ka6W/NGV9WY9/D+6uILXz97acnyadp3lJ/301Z+pQvNFuuIIPNbTvv6hc+a/8A3ytdHqMMs0G24g2RNp337vVv/iaz7VFSDTFjudPtElsXTZY2rTy/99UrJaspenQm065vLyKKKO+1CV5dMf8AdaZZ+Un/AH1Wvolnc+Vo7SRay7/ZXRnm1NVT/wBDrE0awlvLXR2mXV7iKW1aLY8/kJ/vVb0G20+2tdEWS00S3eJni/0i+aXb/vUt07fkLa3oael215/Zen7vtsqLO8Xz3UU//oVZmgw33hjVJYLe8a3t2lZFt7tW2b6LX+xf7G27vD++DUf4JZYq0JbCLz9VW3+fbKkuy3vPtSbP7+371bRbi7kvWKOytdbVJVg1CNtMuG+67/6pv+B10fzeV/u/xpWb4Qmg1XSYtM1SJZUZd8Xm/wAS1dl8JX2jp5uhz77dvn+w3DfJ/wAAaupPm1RmEqK/yyL/ALr1Ytby5s0Ty2+0RL/B/FWZZa3FNdfY7qNtPvV/5ZS/+yNWr9mb7y/JStYDo9J8Qq7bd2x1/gf5a6O11JXWvOZUXejSL93+Or0F5c2fyxy/aEb+B/v0Ad79ms7+LbNAsqN/A9Zk/hL7G2/S7yWyf/nk/wAyf981S0nW4n+WRmidf4Hrbiv9/wB1vkagVzEe8vtKb/iaWLeV/wA/dp8yf981oWU0GpRbrO883/YRvnWthJl/hrKv/DGn38rzrutLj/n4tPldapajE+wN/wA95f8AvqqT6bIj/LtdP9un/wDE80T/AFirrFp/fT5bhf8A4qrum63Y6lvihn8q4X/l3mXa6/8AAaViuaxkXUME1hcRXEX8L/I67kr5x8PfGDxDo++D9xdxLK3+t+X5K+pdWT7H4fvZfl/dQM9fIXhLxJpGj2f+kaV5tx5rvv8A71aKLavFXOWvzNq0rHV2HxybwrZbbjw5c3tu07u01uy/Lu/2a6rQ/wBoHwL4huoraPV1tLiX5PKuF8ra3/Aq4WX4o6f5W2PQ1T/vmvJPiXoOg+MInnj0/wDszU1+5cQtRyTevKZxqSW8rn2hpbxTW+5WV0ZvldK0FRYd+77i1+cvw++PHjH4S6k9mt417ZRtsa0uG3f98V9v+H/iLY+M/h8mtabOr/aYlidEb54pWrO3c6VJM2/Cu14r2+b/AJeZ3df93+CotZvNm+BfvtVpUi03S7eCH7kcWxKxfmubh5f+AVRZj6onnSxWcf8AF/6DXzp+07oP2bxVol8q7Eli8pnr6Vt0WbVLiX+CP90teUftN6ar+FbKdV/1F4nz1LEzznw/5sOhvA3n/wCqV1ii++zK2+u41aG2367uW2R2gt71Xe8bfWbo2greeH/NV2TavzbP4l/jSrGgzQQy6fFItpaefYy2TJLF5r71/v15dSNnc64O6GatC32h5Y2b5nSVf3vm7fNXZ97722uX1mzV3Se3s0lu2l2SvM25FT/drpUubO80ux3eX5rWb2/3WgffF89UrpG3xTx7n3KjxP8A3qSVtBvU5yKZnb7rXvlfe875bdasecvztHt1Db953+W1g/3P71aF7bRX7RNcK0vlr5UUUP3P996z0Rkne2jWPVbiD/ljD8trF/wKi19yHo7Dd+xftLS+bDt/4+7hfkVP+mSfxVYiRvKTy/Nit5/43b/Tbn/cb+FaPJ85nvI51uHi+9fSrtt4P9hF/vVX85kTz90lo0n/AC2dd1xc/wCyi/wr/tUr22LUbmrbovm/6O0Vpe20X3Il/daev9+Vf4moS8WGBFaBvsk7fuki/wCYg/8AflX+Fay22+akTWyo6/Otokv3f9uWX+L/AHKsxXMqebeNPJcJJ8kt9brtuJ/+mSRf3aFHuNytpE0F2w755J496/JLd/8ALJf+mVr/ALVD2bbreeNWiuIF3wWiNtuIE/56yt/FVWKz3yo0csFo8S/fT5rKxX/bX/nrWY2pS3jfYdNl+xW7N+91G7/hf/bb+6/92mo9Rcy2kjo7CaJ7j7H58Uu1Vf7v+i3j/wB6Wr32i2/587z/ALYv8n/Afb0qjo2m7IvscNs1vFJ/rdJuPv6g399G/hWtnz7NePt8lrjjyNv+r/2fw6U9I6E6y1R59EkSN8u6K3ufuu/34pf/AGanxPs82eRW+VvKvIU/8cbbSQItyj7ol+z3LbJ0+8iy/wB7b95aelz5L7rhvtEtt/o90kPzebF/f/vVd7MnYtxQy23+rVUuLT512Nt3Rf7rVYltvl/0WfynX/SrN0+X/fX5arwTNZoirF5stl93e3+tt2/3quxefbb4oVVEg/0q12fxRf8AAazemvYpaj0hi1JHWHc6XK/aIN67tsq/fX5qmSGK5iX/AEbYl2u9d6qu2Vf+B1Wfz0nlghlWL/l9tfkl+Vv4/vVKyNulWOVYkkX+0LX/AFS/P/GtS1dFRfK7k08K3kW6Oz2Sz/N91flnX/gf8dQO8T2u6G28p2/0qD5V+V1/1qfLU++LbL5M6p58X22D5oP+BrTIv3Msvk3iv9y9g+7/AMD+7QvyKkle5E95BD+9t5ZUT5bqLY8qfJ/H/BRqO37O6x3TP5DfaIk+1N/qm++v3Kl/f2e/aiypbN5qoiy/NE331qF/9GVFkiXZbN5TP5qrugb7j/NVLTYh69CD4O/Zra/17TJG81PK82BHXzdy167EjW2o2+2Vottr9xG8r/x2LfXzvZak3hLxkkirs8uX7PKnmr93/gNfRFvebNUtPlaHzbX7jr5X/jq/M1dNjmWhEttPNLo/8e1n++qy/wDoTo1Ubq2ZLWyb7HB/x/f8+P8A8S9bCuqS6U8yrv8Am+R1Vf8A0b81VXT/AEfT1VZIU+2N86RTr/6D8tSlbU3n8KKOspB9i1j9xafLOv34J/8A4im3722/U1aLS9n2VP8Alzlb/wBkq1qN/Bbadqq/btn+lJ/zEWX/ANDo1S/i8rWP9Mb5YFT/AJCy0kr/APDGd9SvL5qSotv5CP8A2d9yHR2ZFpthDqD2uhf6TrMyNBKm+GBYKtXVzF5qbrxkT+ztn/IYVaq2r6YieH2aWyf9021JtTZv/Z6LOz/yK0uZml6PFDa6J9os4k3Typv1bUdzt/wGpvD72em2unq0+hWTx30qbLe1aV/+B0zS5tPtoNMljn0ZPLvmTekDTutWrDWPJ01/s99dp5ep/KljpO3d/wDY0NN30YlbQm/ti2+wamv9tWzot8n/ADB//QKc8zX/AIo1NrGDT720WKLz76xtfIuLFv4G2/xVbiv5/N8QfaNT8QWiNKrrM9muz/dqpf6rFDBaXOpT7NPkf/QdTtF/ezv/AHbhf7tLVOyRSWl30OgsIZd32uzl+1vLul/tDdtiuXX7/lL/AAt/s16b4I8SRa9aorSq7qvyun8VeUJDfTaykFxbRvrE6q//AAj1u221l/6bxN/C1aukakthqiNDP5rMrNst4tqrt++r/wB1kranPoyZR67HrureHrbVYNtxbLLF/wCPrXKy+GNT0Hf/AGbP9tt1/wCXS7b51/3GrrfDOtxa3BuhZX2/eStK4T7m5a7DI4Kw16zvJXtpla0vV+9b3HyvWn9geF933Nv3a2NU8PWesReVdWy3C/wv/Gtc42iavoK/8S2X+1bRf+Xe4b96qf7DUAarQrNFtkXfSxJPZrtt5d6f3HqtpPiGx1KXyPmtLv8Ait7hdr1rS22z7tTYCxZa8v3ZN1u9aqXium5W2JXOL97ymVdlL9mltv8Aj1l8r/Yf7lIDp4rnZLUWqWGn6rva6gXev/LXb861iRarLDEn2iDytv8AGn3KtwaqrpujZnT+LZQBj+NLPU/Dfg3WJ4dQ+12S2rbobhfnVf8AYavj+B9+zdX1h8c/EK6V8L9Tljl2vOy2+zb/AHq+Z9O0e5vESfbFaRfwvK23d/uV6FBqMW2zirJyaSKVxpvktujbelUrq2Xyv3f3/wDbr0Cz8DX1/wDLarPK/wDtxMv/AI9UOqfCXWoYnb7N5X+/KtbfWaS6mPsaj6Hyr8UtNSw1ZLyP5EnX5v8AZeut/Zi+J0vhLxzaaVeNv0S+l2fZ3+4sv8D1ofFL4e6hDYStcWzbF+ZNjbtr14XazS210ksbeU6v8r/3a4JuMnzRN4c0fiR+pmso0MD7W+Rvu1mfLYWcrbfniWuP+B/xCX4kfDTT1mlX+0NP/wBHl/vtXXazDKlrt/20dqzOtO6JdLtvs0CL/wADrhPj/prTfCrUJVXe8bLL/u/PXoCTfJt/2flql8QdH/4STwRd2MfyStF/31UsZ5J8Mv32iRf7tYV/C3g/xGm6X7PaLeLLvRdzy7vv7K3fhajabE9jMux422bK0PiJo/2mw+2R/ungVvnT+Fa46keZG8NGc1pc11Davui1JLex1NkZ3VW2xN/HtrKuIVs08hV+zyxStFs2+V86/Mny/d/iq7YO1z/bHl22z7TaxahFNfT7f3q/f+WrGqOzy3DRxLcJLBFqGxJ1l/3/AL1c2z2NL3SOfbdbT/wpKv3f7mytuyvF81LaaKJIp3bzYbj5UZ9m9NzLWO9t5LvEzM/l/wAH8ez+CrFvcypE7bfN8j59nyru2/P/ALtFhdLmzLYW1zb+f/Z8/wBrWDzbGGHa1vB/f/3qoN4Vlm+0fv13xwJdXWofx7G/ht/7tCzW0MtvBJF5SK0tv86tB8jUKljN/ZiyT2n7+KWyb9/Lv+X7j1KT7DbuYlx4evrCK3i/sxpbef8AexWKfNu/6a3FQRWzWdx9phnbfF8kt9t/1X+xa/3q6Cy8hJ7Ro76CJ761lspXSeX7y/8AstS6XqVt9n0yBmtkt1ifyoXgl8qK4X/aq12sTZLU5+/ubaGCKLypIt2/yrS3+Z53/wCetwtbvh7wlLbS+VdRQPesvm/2Nu/0WX/a3Vn2r7L6WeG8sorhoHumm3fPOn8cT1sS363P2ixhWB9Kks01K1sbeKVvn/j2NVuVtEQl1ZJceReWUu1pLiyg+Se4+7dWP/TKKpI7WXy18ue28vA2+cq78dt3v61FLearqWqW95HZ3P22Ox+0WcqKsW5P7rr/ABVQ/wCEeg1D/SpLJ/Mn/et/pS9Tyf51mzRO/Q5OJIHZJ2Vvs938jb/mSKWr0W75J5lXYv8Aot0m3dt/uP8AwVXRFmbbJKqRXsW+L/e/9CqxBtuUSeSBpUnX7PPvX/47VshLUd9p+xsjTS7HsW+zyp5u3dE3/AKmSGCzg3LF5r2Mu9f4t0TffWi383YiyeV+6/0K6TzWbcn8D/LUsUN1Cmy6ZXe2b7LP+6b5om+4/wA1R+holcZPbRWCebDZtK9o3mr+4+9bt/wOrcrrYL+7gZ/skv2hf3Sr+6ai3sJYYlimaPzbZvs8v7hfmVvuNRb232PYsjf8ezNaz/uIv9U33KLpDSb2RL532BW8nd/ok/2iLft/1TfeqvdbYW+WBmSxl+VPvbom/hqxFZtbbFmn/wBQ32Kf5YP9U33HqaK2ZFiWaf542ayn+WD/AIA9QmkzTklKOxnzw21tLCrQMkUTfZ5X8r/lk33H+/VdfIhlSKSdon+a1l/e7fn/AIP4K0orPfb+VI0aP81lKnlRf8A+7Vd7aeZEVmXfIvlS/wCtXa6/cb5au6WhnZ72OC8bpvltLlZ2fzIvs7fvd3zL/wAAr3vwRqq6xoejzr87/ZWSXyl2/wDfbf8AsteOeNbNrzS/NaLY8n71fm+7Ov3vvf36634Fax9siSxZN6QKzxfLu2/8B+6tdEXp6HLOPvJdz0azfyV0plX7Om5vnT90n/fTb2amNbN5FlLGq7FvPv8Albd3/At//staFnD5yafLGzb5Gfc/3n/7+t8q/wDAKr3FszrZT+VG6favldNrf+RZf/ZKtGklyxVyveTN/Zt7+92P9q/gvP8A7VRqSSzLrG2K5f8AdJ9yKKWpdRffpt2vmyIjXS/8tZWT/wAe+WotShi+z6my+W+5U+TyLWX/ANB+albqS30YXUMu/bJBe/LY/N/xLom3f+P0zS/Nhi8Pq0Wofdf/AJh0X3P++6sXFssO/bBH8tn/AB2s6/8AoKVVstqW/h/aun/Lv2b5Z4vnqdo/8EI7r0IYJrz7LatGusokeott2WsUVROl99l1NFg8QS/6dvbfdRRbqhV4vse3/iV/LqPzJ9ul/wCAVBqVzYpcahpkmn6e9xez7ILi0nllSCX+DzaTWtlb7x3sk2aGpWyw3/8Aat1ealZRXMqJpnnT+an2pf8Anqv8K07S01N/EN3+4gt/GE6b7rT3/wCPLyv4/K/h3PU0Fnc6VcXsFnFA+ttF/wATO3f/AI8p4P8Anrb/AO5WY6WN/wCHPKjluW8Hxy/Ncf8AL/bXH9//AHaxcuZcvQ6fZ295F3TZrZNIu/7Pln/4ReBv9Ou3/wCP+zl/6Zf7KVtq8sMCzxyxW8Vz88To3/IXZf4v9mXbWO9/Lpt1pjXyxprDLs0Wa3X/AEe5X/nlcL/eq7FbS21xdrDbfbdT3b9R0x22xWf9yW3/ANyi9rX/AOHMfNf8Mdh4Z1vZLFLDE1lE3zxb2+f/AG96/wB6vU7LWGvIN23en99K8Kgmlm8q602ePU/N+f8Atm4+WKfb9+Jv7sv92u9+H2t/Y7p1afzbf++6/wDjtd1OSehlJdUelwIvlb4//HKhgtmTezf8BqWKGC8/ewy+U/8AsU+4mls02zRfJ/z1SttiDH1bwxY6qu28tld1+6/8a1j/ANla14b+e1l/ti0/597j5ZV/3GrrftK7dsbb9tRecv8Ae/4BRcDC03xDY38vkfNaXq/et7j5XrdSwX5Kpapo9nrESLdWyy/7f8a1nrpWr6Dv/s25/tC0/wCfS7+//wAAakBtPC0Py/wf3KzfsEH2jdH+6l/h/wBmq+l+LYLyd4LxW0+7VtixXHy1uxQq8rLt+f8AuUAeD/tO+IbzRND8OaQ08dumoX29n27vkWqXw8fSLO63bftdw33ri4+Z2ryz9tLxzF/wtXR9BWdfK0uBXb/ZZqq/Dnxmu5Imb/drCtF9Bwkrn2LpyRTIjL9yma5YLeWDqu1dtcL4N8fxJsgkZd/+3TvEfxXsbZngtW+1yr8n+xRhsLWxU+SnG7Ir4inh4803ZHC+LbBt0sUkH3q+N/iT4Sbwx4jl2rst523r/s19QeN/Gc94nm3F5FaJ/sPtrxTx9c6f4hsGi+3RS3q/d2Nur3HlNXDw5pyV+1zyVmNOvLlgn6nP/C3xtqXgnVEvNNn2Orfc/gb/AH6+2vh98SNK+KlhthVodVWL/Srevz90ab7HdJu/3Gr1XwvrF54V1S01zSZWieL7+z+JK83yPRi+p9kWcMqReVJ/rY22PVu1mV0eBv4azPBGvW3jPw4+uQy75ZG/fw/88qt2+3zXb+Og2WqPP/GWlf8ACMeJYtQX5LS7+9/svWwzxX9l8y70ZfuPWn4qsIvFvhW7WFt0sDfK/wDt1xngrWJL/TfKk+SWL5GrnnubQ2ONWw/sHxfaRNFGkXmtatd333FWX7ny/wC9TrPa9vpXnXlpK8E8unyp9lbZurb+KelM+nJfW8Cy3EH9/wC4u35qxPtk9/Ya6q6nO8skVvqS/Z4FVFeuKSs0bJtlWW2ban3d6rsV4m/iX5f+A1RTa86KreVu+6//AKHXQaz5v2yW5Vp38xYr2LzbXa/zLtddy1iTpEj7Y1+Rv4P/AGWpQdGWHe5SJ4lXfLt+X7O21/Ni/wBl6ty3kqJLPHBexeXPFexbLNW27vv1Fbpv3yxyyptZXlt3XzUb+B//AGSrtnZy7PsciwO7LLZS7J2if+/E6Uno0JO6GX+sfY5ZWjW72Wl8t0v+hr/qm+/VmW8azif5dSlSy1Hf/qF2eVL/AB1Wgtrm/tYl+xz772xaL91ff8tYqmV7nUrd/wDRp3e907zVT7cv+ti++lLl8h38/wACvLtsLq385Z4vsl89qzzWP3Ul+43+7Utrqstt/ZW1tQ/0a6lsJfJg27d1PvftN5b3DR2dy323TkuF2Xi/fX+5Ve/S51KLUFW2udl7ZrervvF2eatNLa6C/UlXzbOLR55tMuf9CvJbWX7Xdbfkb+GuWvfBGoLeTiPT7DyxIwX9/wBs8V0V4jX8V6iwWUX9oWK3sXmzs22Va1bLx/atZwGR9J8wxqW/cN1xzRZ9hX7Nnni2Cw/aLaFfKTf9ts3/ANUm/wDjXc1aEXlXkr+SuyLUot8Tou5Ip1/3qz57ae23yyMqXGmy7GS3XzX8pv8Aapb2wghW7g3+bcQMl7B9ol81/wDvlarVsrn5dIosveW00sTSSqiXq/Z2Tzfuyr/u1YtblbmW0aSBnS5ie1nTyJfvL/wOmxJLcxSxWsclvFdxfaoPuwIsq1LLM2pRfufLR76L7RF+9aXbcL99fuUlovwDnk+o/f8AvYmktJ9k6tZT/wCit97+Bvv0z9/NLF5ltOj3Kvaz/wCi/dlX7lWPszarFujaNPtcXmxfK3yyr9//AIFT2sG1KB9vlp9rXzV/dN8s60aC55d2MimnvPK3WNyn2uJ7eX/RV/1q0sX2m5ZfMsblEuYvs8v7pfvL9xqRoZb+J/s/l273a/aIk8j/AFV0v3/++6l8lrz/AI9/LT7Wv2qB/sv3ZV++tKyNIzknuyL/AEl7iLzLadHvV8qX90vyzr9xqiuHle4T/Q5U+0ruX9w3yyr99Pv1LLDLfq7RsqfaV+0Rf6Kvyzr/AMDqKe2nvIt0LRxS3P8ApUH7hflnX76ffo00dieaS6lHVJlvLC4i+aLz181d67drfx/erH+CdzLD4y8pV82Jt33F3f8AoNdD+9mXdDOvkz/6RB8u35v40rmdI/tDwl4livLeCC7spG8354mb/fWtqbtdGNW8kj6ATYn2SeNvkjnZGd23bf8AgX3V/wC+aYyM/wBnkVW/d3n30/e/+PfdX/vmuXs/G1jueXdL8t0vlSw/vf8Ax1vu1sSzW2pLdtazxXDxTrL8m2V//Htm2tuXuiXJqOhoXk2+zu4l/wBIf7V/ArTv/wB9fdo1TyPs+p/uInf5fk3K3/jqolRat5rrqEUyrL8qOvnbm2/8B2baJ/ImiuIJGk8qWBH2PLtT/vmLfSS2sDle90FxYQWzyytFJbp9j/6axf8AoT0zS4VdNEWG8uf9V8vlXkTf+hJRav8AIktrtTzLVovki8rb/wACb5v/AB2i3m/0XSpZpWe3gVkZ9vmp/wCPbKzlzrS5cXBtaGa0zaVo32m41DULSJb59ss1nFKm7/b2pWqsP/H3O0UGn3F2v+nROqqmtRf3rf8AutWPokMUN08unrBLd+ayKkXy2C/7FwrVqz7bm48iaBtTuLSVpZYk/wCYK/8Afi/vLWbu/iGkl8JSvUgTRrdbiK5t/C8cv7ixT/j9sZf7j/7NMv3vE1myVWgTxXPF/oKQ/wDHlcxfweb/ALVWFvLm515PsN9Bd67KqeVr0v8Ax5XMX8CP/wBNf4KpWtnbW1hqS2cE76Jud9Wt5v8Aj9gf+P7P/s1LXR7lwlyax+ZLYW3/ACELa3g82Vd767aS/es2/je3p73Nt/Z1k1xeTxeD4mR9O1uL/j6lb/nhcL/d3U7ZFeLaXN9eNFpkbJ/YurRf62dv4PtH/oFWftN4mr3DR2MH/CVyrvn0H/l1lg/jlRP71SnbR/8ADFuKkuaG39fgS380/wDaKRXFnGmsTrv/AOEetP8Aj31Bf4JU/utViKa8dllt75riVnbyLeL5fK/6ZS/3WSsTS4bPTbCVo7ySXR1b9/rMv+t0h933UrTt/tN5eXCwsuno3+tlT7muf7cX+1WsXy2t95g9d/uO1+FXxLiufE1xpWtf6FqEC/LC/wByVP8AYr2D+0luXeKNd1fNtxo+m6lb28UkDWlvLv8Asd27bbpX/jX/AHkrpfBfxCvPh1dRaR4ql+0WUv8Ax7asi/I3+y9ehCXMjna5dD2C901f9bH+6l/2Kz0mvIW/eRb0/wBitXS7mLWLf7TDOssTfxo1P8nfKm3+GqsAyweKZf3bfd/gq3FDv+7/AN8VFdabE7uyrsdV370qt/asFha/NcxPNF/rfm2uq00gDV9Ks9Vi8i8gWVP9v761ixaPqfh5kudJn+0WUf37S4b51X/YaulW8gvESWGXftX+CsT4g+J7PwT4N1XV7p9lvBFsb/gXy0wPy9+Pt/ea98V/Eep3UTI9zdPt/wB2s/wRquoWb7d7bF+7/s19UfFf4S6R4w0FNVtdsUsi+ar14lLokHhvRvP275d3lf8AAqUrNXZzuLTujoNB8eT+Q1tJOyS/wv8AxrWT4h8T658+n6evlXCrv3v9/Z/fSjwvYRQt57L8zVU+LU0vhjxFoeqwt96LypU/vLWGHx1ShJwpO1/vMa2HhXSlUV7HC6vbaxNLu1KeeV2/vtWfFbS2z/u4t9dn4m3X8SXMPzoq7qx9GS5uZ0ihgZ3/ANhav29SprJ3YKnCCslYx2/c7JWXZXovgHVV2JFMu9Kf/wAKrvNYntLORltHuW2L/s1n6ToLWFrrWmXDfZ9V0tt6p/eWnG+zNYyvqj6Q+AGpf2D4ovdIjl36VqUW+JP7r17Fa7YYLiVtv7rc/wB6vlL9m7xPLqXjyytpGZEi3O3+5T/DPjC8ufjJcT/aZZbK71ZovK3f8sv4FrVK6uaXs7H0P4f3aPP5/wDzD9Ql2S/7LfwNXIXVg3hLx/d2zfJb3f72KvUNJ0dJpbvT5F/dfc/3a5H4i6PPc6Wk/wDzENLl2S/7SVlLVG8dwv7NbyylikX5JFryjRvNsNXtNPuLmdPln01re3+/tb7j16lod4upWEUq1wnxDsP7NvE1WHdF8yyv5X32da5aiutDdblfSbaV9L0KX/iYRSr5ulSy+f8AP/sfLVKWGXam7bvb5G3rtdXX5H/3vlqV7aK2tddVbO2i+zXkWoQPcS/Psb79W73Tbbzb1Y/KSLzUlX7PLuTbKn3trVzX95mkYvR2MeBFhZGk3Pbsuxv7+ytWzuW3Iyzyy7VT7m2X54v/ALGs9H+/Eyslxu/4AzU1nV9k8lt86/8ALVPm+79z5vvfdpvUz+FtM1byb7N5u1tP/wBGnW6XfAy/umqJ3/sprhY203zbK8WVPKiZt0TURXiwpFuvJNir9nZEl3J5Uv3Pvf7VS2TyvcWi3Fzd/vYn02fZEu/d/A9TuV2sRRTLpr/e0900+83/AOqZd0Ev39lO0vytKlTzP7N26feNat975reX7lW4La5f7I0kuqbJ1bT596rsV1+5vp8UMr3EUVxc3f8Ap1m1lKj2v3WX7lPf5i1RDpDy2EVvFJfWKf2XfNZS+Ta790Uv3Kwr3wRcwXk8f2m6+SRl/wCPZexrpYkudS2L596n9pWf2eXZAq/v4vuVftvEd39mi8yXV/M2Dd8vfHNPmsC16Hm1qjXlrZXN47Pb3MX9n3X2hvIiV/4G21LpsyW1lby/vZvsMv8AZ919ki8pdrfcbc1Svo/+m3sU3lW/2mL7VazXzebLuX+4tWLVF1K6t5Zopbi01mBopZr5vKiWdfufLQ7bE7Pcz/3tmlxbR+Qlxps+9NitdS7G/wDHasPDPbS3EX2meL5/ttr5sqwf7/y1YS5/cafeTM0qbX0q8S0Xyot/8Dbqq+dFYRfu1g+0aXP8yW8Xnu0X+9R+obfIlghgSe4W1lidGX+0rP8Afyt/11WjyYE81bdvk+S9tX82X7n8aVduJrmzieWGC5/4l7LdQfvVi3QN99amvLyez837P86Wkv22D/TF+a3b7/8ABS7XC/SxmfZoN0qw/f8A+P21/ey/8CWpfJVPNW1X7q/2lZ7El/7arWhLNPZxPLDErvaMlxF/pn3om/4BRPeXNtFuh8p309vtsH+mfegb7/8ABRe416FJ7aB/N+zwfIyre2uyCX/gaU1oV81/Js5E83/SrX90yp5q/fWrU/m2zSrC1t/oz/bbX52bdA38FV5bafyngt/Ld/8Aj9s9kDf8DX79St7M0kuZKVivLD8z/Z7aSJJ/9Ktflb5W/jipn2b97tjguU3fvYHRZflf+NKmeGW8X/R22JP/AKbZ/uPut/En36YltLcuqQt5Xmt5sH7r7sq/wffqvUkpS6VbTNujimTb/pUDpFKr/wDTVNzVny6bcpFLFDqvm2+5f+Pv5naJvuNuX5q6CLz/AJJbXajs32qBHi+63/LWL79OZ22I21Zbf76o7f8ALJvvpt2fwVUZuPUhxT6GQ3jzxLo8Vx9sguX8z/Rf9Eufu7fufLLW7oPxj0x3RZtTbT3W1aJvtdjt3f8AAoqoskVs+xt2n7m8pv4U81f9U38f36z7rw3/AG2srSRW1vEzfaGmu4Nu3d99EreNS71Rk4W1TPSNB8VWN/a6e0d5ZXcscTPL9kuld1T/ALa0Wum/b5XtpvNvZbRndbR1ZIt7f32b5vn/AL6fLXP+CPh1pHh7/j30+5vXbdtu3+VG/wBj/wCwrsHSW5e0ivrnZcWX/HnFY/3G+5FcN/EtJv5BFaD96wu6rJ5twvyNp9uvyq//ADyuG/iV/wC9TPJluW23ksumRW3yRWlp81xbN/cuP70Va1062H+raLSnb/R3sU+Zvm+/by/7P8atUMSXNna/aY2XQtreV5t981x/173H+y/8L1ntsV5PUqy20W2WxutKWJP9bL4WtG+dv+m8Tf8Aj1CvKl1az6ldrcXsXyaTqNovyW39yK6/3/uU61eCz06Vl8/RLKD5/tcv/H7Zv/A6f3oqbYQzzWt2sMC6Zb3Ks90j/wDMai/jli/utUtWWn9ehpvoxPJvEv737DYxXeurFv1PTN3+j+V/ei/2k+9UVnDZ/wBjItvqbPo/m/L4pf8A4+LO6/55P/s1bZLa20Oy/ftpnhzzf+JZqH/L1Fcf88rj/ZeqUsNzN9rvLrStlwsX7/wnb/8AL5B/z3Rf71Tbmsik3F36iW7y3N19p+zRWUsCvt0z/llrifxttp8V5FZuixrJLp8v+qh/j8Pf7T/8CpvnJNBbxQz/AG15X/0HVk/5gcv8ET1YtUls573y1ji1NV36t/zy1r/ZSlfldn9xq4qavD5l3yZYdSuGkVb3WNqy313/AMu8q/wT2/8AtVq2VzY+IbP7JcN9ttJ/u3G35P8AgFcvb/ZvsdlLN59v4UaX/iWW6f8AHxZz/wB2X/ZrY1G5nsJ3gvF2ag2x59M0/wC4u77l1F/sv/FXTCTi7HJKPY0NI03U/B8ssuj3M8VvH/r7dPmRf9rb/dr03w94za2s4m1SDYkv3b63+aL/AIH/AHa810vXp7PZ5i+Ve2y79n3ty/3a7qwRbDZrGmrvsrtd09p/A3+7/tV3ppmNjb8c+JJ9E0aJtLdZbi7b91Lu/h/iauMb9trwh4P0iHTNJ8J21wnz/wBp6hrMStLKuz5PK/4FTfiR8PZfFvhd7zwreMm7fusd3yf/AGLV8uWf7N/jrWNZ+zLpEjovyNLcNt+StqbSWqOerCTaPe/gt8V5fiFq2seXEtlbtP5tqiN91P7tW/2wby5T4OvY7d/2mVdzp/dWtr4N/By2+Glh+8aJ9Tn+dkibckX/AAKuz8UWFj4tv5dK1CBbi0W12Mj/AO1WctzaMbKzPk/4R6lc+LfhfcWbS/6RpPybN3ztFXn/AI103/RbiJfuS/Ov+y1ewad8PZ/gV8RvPXdL4U1Rvssrv/yw3fc31hePtBisNZuIF/1W7etZS2bFboeW+DUl8ra33P8Abqj8ekaaLT/+eS7a9i8AeBtP1Wd5ZGbZu/1SVb/aJ+GOlHQ9ElsYPs7/AGqK3l2N/C1eNSi5VVMuUHyHgXgDyplsvtn/AB77tjf7VetWfhu2msH+yqtvNbS/Ns/ii/grH1n4aReCfDO6OKTzVvvK3v8AwrsrqNDvPJRGZf8Allsb/ar2qEVa55de8JJMt2WmtbS287bn8tvl+Ws/44fDf+0vD6eNtFbZqECbLqJP4lrq9N2zW+1vuV1WgvFcwXGkXG17S5Vk2f3quqtObsGHl73K+p8u/ADUvs3xJ0yW3ZUll3RNE/8AtV6r8N/ghrln8ULu5uoFTRINRe4W73fe/wCA15D8WPh1qHwf8W2+oabKyWUkvm2cqffX/Yr6p+A/xd0/4neFfsytHaa7aLvntE+Xd/tpURndHcrJ2kepWSKl686/Juaq/iqwVJ4rnb+6uV+zz/8Asj06wvFfY3/fVbdxbRarp1xB/eX5aRueEabbN4e1m60yT+Ft8X+5VrxHpv8Aaulyxfx7d6vWh4y02V7W31NU2Xdo3lT1FYXP2mBKwkjeL0PH9LudmopBJ5UXn2ctr513825oq2LPVV1W10Rmngf7XYy2rb7NlTcv+1/eqLxvpS6J4jt9Qjij2falleWb7kS/cb/0Kl03VVhs38u+u7hNN1hXX7PB+6VG/wDZa5HHyNFN9WJLc+dEjKq/Mm9nR93y/wAf/oP8dOXcmydWX5tj/wB3b/lam1SGCGW4VpWt3jnZFS4i8p2ib5/vVnxbrbe00q7P76fw/wB//wCIqUaSknaTLqwrvS2vIJdnmtat+4WdNrfOjblotUs7l7eKRrZHuVa3l3+bE8U8X3N9PW5Xc67YvN8rf97ynZl+f/2arU9z9m+0Tr9u/wBGnivVf5ZflantqL2d9i3ol5pU0to1w0CW9yv2jYl03+vX+OtNtN0rVUSWz1pv3j/bYvJuvn3r9/ZWOn+hs6+bOn2K/wDN/wCPP7qy1Vt4bazeJZJV2WN40TJcWf8AyylrJ7uxfs5W+E6Kz8Paa9r5tvqc8r+f/aET/av4f41ok8M+HppGk3y/OS3/AB+N3rnNJSzs/sStLp/+jXktlL+4ZdyN9x6zJZbm0leDfp/7pin+qftxVcrenNsTy26EUu3w3ZJPtgtLvSZ9jO/724aKmazDLt1OKGDytuzUrO71Bv8AvvYtW7V1R7SeTy9Ki1CL7Fdb/wB7cebVSKZtNtYryS2a3u9Guvs893qPzStA39xKu1jDd/5EV7Z/8JC0zfNcWms2v2iCW7byrdbhf7i1LZXn29LKf9/LFdxfYrqK0Xyoldf9qq89h/ZsGoRbt8ulzrqVnd6i/wB6Jvv7Fq9si1K6vba1WS4tNQiTUrOW7/cRLL/GiLQ1pbsJOz7DtORbBImkg09HspfsV0js07tE1W7WFrNdrMrpps/2WVEsfvWsv3Hot/8AT7+0b7dst9Ug+zypp9r92Vf9qpUs1mlsmvPtKRXatpV49xdbfm/5Zb6a1+Y7dwitp7BPKZmd9Pl+zy/6GvzRN9x6bF5+jrKsksrppsv3PIiXzbWWqjPZw/Z5bpoEf5tPvke6ZvnX7j1UuLmCFop5oo7hLT/RbrZEzbom/ioevz/MSsXvtjaVvVbxn/s2X5f3sS7rWWq91thilgjl82W0b7Xa/v5W3Rfxr8tV5fNsNn+hs72P+jy74lXzbVvuP81D+fC22Hy0uLRfNgd5V/ep/d+Ws33No6LlZXi8tLqWK1g3pL/xMLF/I+7/AHovmp1xbRTSp5NsqRX3zxPtgXyp1/gprw/Kn2Xb/wA/ti/lM3yfxxffoi23MXlLc/Z0ufnifaq+VcL9yrWurIa5dBylXbdHbLF57ebEieQu24X76f8AA6mgmV7eWeH91bq29d8vlJvb78Xy1Qutuq2rq1y1u138/wDD+6ul+9/B/HVDwl4kufBl5FJqEH23TNzf6I6/upX/APZWqkrkSfLqdhpvh6V3T7U32dGVX2Ov71k/g+X+9/v11cFhBpqIzRLE+75Zrj97Kz/7C/8AstMsLmC/sEn025WW3i/1uo3HzPZ7v+XeX/Z/2q0Inis13Rqtvt+SW+vm+f8A2P8A7F6qwRlbYaiSzb1WC5urT5P3sreUi/3HT/db/vmpZbaXekTXkFk67v3Nou52/vp/ut/dpi3jXkrssFzqD7nRnuP3Sbv93/O6m72h2QLfQWifwvaLul/2Pm/vVS8wa6x1RYTytNfdH5Wjoq+V9ou/3srJ/Ajf3l/2/wCGoUvJ7xvP0+zZJVX7O13qz/Iv9+CX/Z/utUy2ESSvc/ZttxHu/wBIvm/dLu+/8v8Adf8A8dpn2xbm68qGCXVbj/j32P8ALb/9cn/9lapuT66D4rBrlUuY5Zb29gbyor6++VLOX+O3l/vRP/C9H2lZoJYoVa7ltpfmd/uaRdfwMn/TJ6ZeWzXi+VeXLam7L5X9n2nypcxL/wAsHb/nqn8NErwQxWkSyr5qq6WenW//AC+Rfx29x/tUrX/rYpaeSGWUMs1xqDXEC6nru3fqdv8A8ussX/PWL/aSq9nM1zFFBa6nvTdvsfGL/wDLKX/n1f8A2asQQxTWVpFdTtp+nrL/AMSy3h/4+LGf+7cf7NEsywyy2NxpSy3G3/TPC1v9xU/57p/6FSf9eQLQi2RabYXs9jbNb26701jSdn73U/78sVRRJFNBp8t5Pv09m36BLF9+xb+/cVYtYZ4dSsvO1CK71jb/AMSfW4f+Pe2i/wCeUv8A6BVJXb7VqraTB/e/4SS3f7ir/G9vU2vpfXuUm4u/4F23vNT/ALevYLVYP+EtaL/iawuv+izxf3ov9p1p1h9mtoLf+z76Wy0Jf9Rr0vzS2z/xWr/7NUorax/s60iW8li8NKyPp2so3+kSy/wRS/7Naf2y5/tJ2utPX+2GXZL4bT/j3vP+nhKSly6dDq9kpr2gX9n9gt/tMMDWj2zfvUmb593/AMS/8Nd78MteiubCXTZPkf8A1sCP/wCPrXBPMv2q3g/5DcsismnSv/qoE/jtbj/c/hqjO8/hu6SdZ/8ASI5/4P8Alg/9x67qUujZwz1eh7hdQz+G0fU9Lb5G+a6tP4G/263dB1XSvFWl+au11lXa0Vcv4S8QxeJ9IeX7lxF8k9vXBTpqfw91t5bXzfsUj71dPuf7j10mR6xa+DZ9KvZb7Sbxrd/v/Z5vmib/AOJrP0mZrm/1DUJtvmyN81WG+JFtc6HFFH/o97c/ulT+61RWth9mgSL/AL6obAl1fSrPxPptxY3kW+3u12f8Dr5a+I0M+j6zcafeMz3FsuxXf78qfwNX1w1t9mtUZV2bWr5X/adTZ8QdKa3X52tW3VjU+BkPQ2PgpNFMsv8AA8bVu/FfSp9S8NXrRxM93bMlxF/wF68/+B940PiG7g3bNy76+hW3PBt8qN0ni2NXnUtLM6F8JzHxc8ML4h8DXctuq754Irr5K+cdLuZUTazMny/IiV9a+A9upeGZdKvFX7Rpe+yZH/55f8sv/Ha+VfGWlL4Y8Vanp67v3DNXqUeqPHxUb2ZsadrbJ/Fv/vf7NdBa639mlSX7m1q88sL/AGWr/N89XrfUt6V1b6M5FeLTOt+Kt5B488JPpjWapKv72Cb+NXr5a0PXtV+Gniu31PTZGt7u2l+5/wChq9e+y37Om3d8n9yvFPiRDbPK9zb/ACP9yfZ/erGUFFe6jop1ZSl7zPs74bfFHT/iF4ei1Wzbynb/AI+rfd/qJa9H8Naws0u2Svzg+F/xCvPh14jivIWb7FJ8l1F/eSvt3wr4nimltLm3l3286q8T1menCV0d74g02JNUlgZf9Hvl/wDHq8ySzl0fUpbNvuK3y17Brn+maXFcx7fNg+ff/wCh1wnjTTftMEWoQ/fWlPY1jucL460GLxDocsXlebLGu+JP9qvPLC/a8i1OzaW5uHu9OR2hsV2qssVet27+dF8v8VeWazD/AMIx4ttF2yvaTytF5MP8Sy//AGVck1fU12OmvZpbyJ5Y7bUP9O0yK4+d1lRpYvv/AC1gywxJK7W/yJL+9WLbt+Rvn+5/vf3Kt+HPP/s7QW/s/Z9kupdPlea82/K33KLhJ4bWJZraW3eBpbf73morL86fNXNrGVkbL3oFS1mZNn7rbLA3msif+P8Ay/dara2a74ov9GfzFlsvn3QPs++m+q7/ACPEzMrp/Eif+P1Lbwy21q8trPJsi2yq8X735l+/8rfN92qM9ehYtUluViXbK73dm8TeVff8tYvuMlDf2hcyy7YL7/iYWayrsulb9/FVeV1s3eeOW02W14l1Ektqy7opfv1LK8Vm0X73SXSxvtn3mXdFLSsXrtqTXE15c/bZWi1LZd2aXUXyr8zL99K34/EjzxrJu1D5wG/49V71zsW2wltN0do/2S+a3bZeMvyN/BWXLpE8Mrxi1lwjFf8AkI+lL0JcpdT/2Q=="/>
  <p:tag name="MMPROD_75369LOGO" val=""/>
  <p:tag name="MMPROD_77511PHOTO" val="/9j/4AAQSkZJRgABAQAAAQABAAD/2wBDAAMCAgMCAgMDAwMEAwMEBQgFBQQEBQoHBwYIDAoMDAsKCwsNDhIQDQ4RDgsLEBYQERMUFRUVDA8XGBYUGBIUFRT/2wBDAQMEBAUEBQkFBQkUDQsNFBQUFBQUFBQUFBQUFBQUFBQUFBQUFBQUFBQUFBQUFBQUFBQUFBQUFBQUFBQUFBQUFBT/wAARCAFeAT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T+EXwi8J+Mfh9Ya5rlhPqer38tzNcXU9/cF5G+0SDJ/ee1du/wCz98NlhDf2KVc9jfXP/wAcqn+z/bhvhLoDMSATc4/8CZa7e4R5pgAhZl71k27lnGH4CfDlmVf7EKt/1/XPP/kSm3P7P/gASrs0Fsen264/+OV2flSLKqyJgg5q1KXNyMsACMA1N5WCx59N+z/4CVhs0Jz7fbrj/wCOVNH8APAMhC/8I8Qe+b65/wDjleiLHJGm3gv2akEVy84ULhO5o1uGh5/L8APAC8r4cyRwQb65/wDjlNtv2evAskhD+HiOP+f65/8AjlekPbSSn7xXZ3IxmlDyRocHcwGc1WoHmafs/eCNjbvDRwD9431z/wDHKbF+z34GeVf+JDwe3265/wDjlemJJLIjBict0GKIbV7WRSykk/pU67gedn9nnwGx2L4eOR1P265/+OVI/wCzp4BDIP7BYZ6/6dc//HK9AMsxmAjXBB/OrqTOwHmJyapagedXX7OHw7WLK6C4bv8A6dc8f+RKz5v2dfAEIAOjucjqL64/+OV6peS74HUrtUfnWexjdDmM7R6mh36AefWn7OXgFZAJdGdlYcE31xx/5EqGT9n/AOHcbyZ0WUgHgfbbj/45XpsV1BgZXO0dzVOSaNpmLQknGQe1TzdmBxlr8APhrMiltAcD1+3XP/xyo5P2f/hx9oIj0BzH731z/wDHK71b+wjVMlEbupanNeWTMCrgHsM0czezA4Cb9n34drGG/sBgT2+3XP8A8cqKH4EfDrzSD4cZlxz/AKdc8f8AkSvR5Lu3ECMQGz05qrDOPtGAg2t3NJt9w0OAHwB+HxlIGgEqeR/p1z/8cqyn7PHw/Lf8i8SD0xfXP/xyvQkhO4YC7O5BqwsywIpXDn1z0qte4HnNz+zn8PwvyaAytjp9uuf/AI5WePgB4DM4jPh5gMdft1z/APHK9gd/MCttG4j16VWYCWds7SQMdab9QR5un7PHw9IVT4eJPT/j+uf/AI5TJv2dfAKq2zw82R0Jvrn/AOOV6ekIVkcABl96hd2cyM7gDsKG2B5pH+z98PUdVk8OtkjPN9c//HKa37Pvw/bOPDki88H7dc//AByvSIIlllDu2BV8WzBwQSyk/pS17geX2v7O/wAPFc+b4fYjtm+uf/jlWJv2cPh3xt0EDd0xf3P/AMcr0udYhKVAJGOo7VFO6wqm07j7insB5lB+zl8Plcq2g7zn+K+uf/jlST/s5fD9cf8AFO4+l/c//HK9LUG4CtuCvnoRRcs9uvDhlPWgDy5/2e/h2u3/AIp/kdR9uuf/AI5T0/Z8+HTnH/CPfN6G+uf/AI5XoMcTyrkjjP3qsw2JSRnkkG3GRipVwPNl/Z2+HoJx4d3fS+ueP/IlM/4Z48AmTaPDX/k/c8f+RK9G+2LbZYnjPWi3ufPZnEmEp3A87uP2dfh/G6j/AIR0ID3N/c//AByo5v2dfh5wE0XB9Pt1z/8AHK9J1adlESg7sDrVaNpJGGMAAenek3rYLHO/sv2UeleF/FulwSTGw0/xRf21pFLcPJ5MQKEIpYkhcsxxnuaKn/Zuz/Zvj3PX/hL9Q/lHRWhByf7P83l/B3w+doJU3PX/AK+Za74XrZ3bVwe+K87/AGeZGPwm0GMIWBa4znt/pEten3EKrtRU4HPHrUu+5ZUi1Ayz7Xg3Y7iiZjJIhdVQA9BT7aCVZ9zLhXp86D7QQidOTmlrbUCBldJztcY6kVPHdyPKuyQKT2xUUMqyM5ERDdMtSJNKbn5YgF9akDQfznUrJKpp0cQMTEunoAKqTTGTmQgY4wKmsYGMbkn6CrWoCPC80Y2ShGU8mpJYmVl3T7uO1QXqLhUXJDH5sUyUEOqRgsijnFQBO1nsO7zSD1yDUs9wTCqxjODyaoxzhXYOHIHAWmSyh4XIXaq8nJ6U7gXkWaRWAUMfU1m6peRWMRM8yx46jPWuA8WfFmHRopba3fDL95wf5V4r4o+Mb3mZTOwK55J/nWLq9EFj3PWPiFa6cjMrIqDqzmuE1L4uz3kji0m2oBgsDgV8/HxFqPiPUiqJLcK56nO1RXaaT4aisoBPrF0z2w5CZwMULvIN9jp28f31/epHbS/aJ88rg10C6rqcqb57sKwHzRqcFRXNaf4gt5IvJ0LSxBGeBcTLgn6VelsJJbUOZAZh94OcA1rzRWyJ1Z0Nj4wktSEiuJZWHOyQ9K6e08dLqMAjEnlyngjPIrxPUNSktW2s27j5tnb8aWw1Nbjm1m3mPk881k5LYrlPoa11s2pKTXIKbcgg9frUUviSe1udy/PG3OPSvCk8U3KgM07eQT8wbrmup0bx/b3kLxGURsoxtHJq0+jEz2vRPFMesKVaVY5E6ox5NXra5m+1shTCHo1eNW7i5dLm0mKyp/EDya6ew8bahpbhZ9shPOT3ofuhc9Yt0MfyEhnPp2qO6sZhCzMnAPFcfZfEFLkK3lmNs/Nitr/hJ3vVIRxInYg1XPHYaL1oDvAYbR3zV57iaMiONsrnlqzrWSSeVFZu2avqsz5VR8vrQttAJIJXUMWZTzyPWkkj+3FXU7cdqrR2wYSZuBknoT0qzDC8WQJcgDrVXYCLbOwwr5PY0j2UyAKW3r61A148JIdsc8VZt71pWC5O0jnNTpsA4RCKEoHBz1FMjjSRMeYQcfdqKWYLuxncp6n0qO2uyZwxwPei6AUQeY3lsh2jp70+ysjCr4UkZ6VYeZpCWiPA6mrdqkjQF0kyT3PaqUUBmeR9olywIA9adb2Z8zlSFJpXlaKUgzbmY/lSmS5jmCGUFcZzT0A539nYCO0+IKr0HjHUcf8AkOim/s4/PYePz6+MNR/9p0VqQcd+zdIz/CjRkwMB7jB/7eJa9HkuZIpW3fMo4OK84/Z7RY/hBoTDO5muc4/6+Ja7xlZbnPzEH+Ed6xbaLSuacUySIZGJGBjFUiyTOdjMGPQ5pSOAoBHqDT7qNLdI8AijVgQM0kcBU8E96Sy2uUR5T9R3p11eKpAdCgxkGoreaGTMo7dBU7MC1kNI5HCrxkipRcxrFt8zDdc4p1rBLPbOeBu7GoZNLuHiIJXYPzqtegDBctIcE8ZyDV6zmVI3wRuHUkVlzwyRpGo6A1T1bWYNF0ua5uZNvoh71Dly6gS63qUNqrTTTiOFOT2Jrxr4i/FJ4rWWK0lMFuRnzN2CazvG3xEFxbTX+oS/ZdPh+5FnBkPpXzf4y8V3Xiq8+2SyfZtP/wCWNoh5b3NcdSp0Rajc0te8c6jrcrRwN5EOeZH5Mn0rIitHu7hcBrudjgoPug/1qtpFlP4gPmTv9ms4urjgn2Fei6YLbRLOOWK3XzG4gVupP941EZdhtW3L+mWH/CL2MYYB72YZ8he1X7aMK32nVZPPlz8luD8ij3Hes2yuDpiS3d23n30mfvfw/Sn2kc2oJ5rf6wnPsoodWz0Eo3OkPiCEQqLeP950VBwFqB7t7qQfaLnLgfdSorLTZLgBYoiEXq56k13XhD4Xvcxm5vAIYG5LHq30q4qVRhpE4iLR21GQ+XE6x44JH3qz7vw0dGuGnUNErcOF6V79c2mm6NZEyCOKNRgMepFcTq2rabeKYooRJbnq1bS5I6X1Kg22eZi2a5hEcMLT/Nzg9K6LR/D9vZx+YYCGPXnmuhsbGCCM/ZUCK3Ukc1p2+lbgskSiXB5FEJX0FUjYy7G5McirC2wjjbt61sXTXM0AxAGcDI96uWmn2t47RyRvC3qorRtdM+byFnDgnGW61qYbHH2HiB9PmKXkLxc8gcgiux00rqFuLvRJtwHLws3NR654dMFqSIxJjoQOK4y3abTrsy2UjW0/8SZwpFZyVgR7J4d1+S9by2AiuE4ZSa6r7dccRnCYHOO9eO2l7PfKk8OEvkGXXP3xXaeHNee9h2zAs4457H0ohK2hTOpRAZcnHP61cgmdHKggofbpWdZsvmfMDnoM1p2u4TNtQEdya39B3Kt3MyygeWHwe4p1tOZ52UgKCOMVNOhnY8bV7e9QSweXtVVYHuRSad7gOe2LAoHBJ71EsARsZ4FOnt2UhYznjJzUCrO38OPQetJ+gIlBd45AhO0elXrQskQ64I5GarpC4hKkgE/wirVqGjjDswG3jHrVJAUHt99yrBG+9yKs3EhSfBgPAHJqwjNM2QdhPc06eBpJQC+TinYDk/2byG0/x+QMA+MNR4/790Ufs5jy7Hx+p7eMNR/9p0VZBxH7PjY+Emh7R85a4/8ASiWvSLW2eO4MxY7PevO/2ek2/Cjw+2MjNz+H+ky16P5rPJtOSmanqWRSYnujh8gVNM+WjD5Q4qSGO2W4/wBr0pLu4iMp6N2+lK9gG3vl7kYncAPu460iwRCBCAE3HpTZnhL8A5xwc0MDKqbeqcgGlfsBcjLI+DJtUDoKrS30k8oiST5QenekjZlYu4yfejz4FuVZADI3B9qoBl9KIIhIZMeWCTmvDvif4uinSSeeYCCM/JHnBc+mK6/4t+NodFsnEsnlxR8sAeWPpXyp408Svdy/bpmLSnJigJ4QdjXJUnrZFpaXMPxhrFxq9w9/q2/y4zi1s16e2a5LTrWfV9QHmKyyP1XHCLVif7fNdRXE0hlJ5WI9jWjLcrplo0YfFzL80sv90egrzqk03yo2UXudBB5EcapwkEPCoP4z61JDqRiuHvLs7UQYijbsKwbKVkjilfl3/wBUD2H941Tv7yTV7xY1fzIkPzEGlOfKrLcSjdnWWd9Jrd6gyfKzlj7V6ToFpFfL5efLgXqR3FebeFijlhGPkIxn6V18WthkjsbU7CxBmcHoPQVENZaja7HsHhjTLS5lVzgWkPT1Y1ueNPiBpng/SXutQkCqFxFbp1J+lee3Xiq38H6ELhz9xf3ad2NeM+IdY1Dxfci7v3ZjI2Uizwi11VMRyLliOjQdR36G54t+LFx4gJkXcsefljz0FJ4c8XyrGkkoOzunrWFpugCe6xjpwc16Hpfg+3+xKsafP3xXMm2tz0nSUVYlt/H6ecFYrDEPWuh0vxkiSLLBMkin3rzDxT4Wnt97bD9K4W41C/0riESLg9O1P2rjsYzw11oz7D0rxPY3sayErvHaulSSyvY1fCJJjjb3r5M8OeNBPbRgTGO5HDK3euyi8aXloUVZzsP3MnofSuqGKckedOi4s90N+1nK0T/PH79q5nXtMh1GFmQAMDnfH1FcSPifNDEwnG8gdR1qiPiDa3+WhnMD+gPBPuK09unoZcjR0GnajPpM+x9zlD8svf6V1Gn6ztu47iJdqTECTB4U+tecJ4hluefkkJ67av6XrRt7sJIf3TjDL6e9S5W2Cx9E6TcyPAHkVV29GBzmtKHVpsSKMYPQ4rz3wFqzXcT27SbmjOASc5Fd/ZRPIsnlxZYfxHpXXB82orWJINQnMg/i57CrE+pzK7blAXHBxUEBkjcb1CMOw71Kx86RmZCVXua1XYY2ae4lQNCvzY5JFS6f9ruEJcYKjgY61Ol38yqgAXGCana48hCA3XuKaXcDLv8A7RbbMYLHlvarcNyZIN0wC46Ul0DcR8nJ9am8nzIEQleBnNPqBTLyMQUJIJ9KsXbLEF28yEdjUq22AAsgHt61VuJYlukHO4Dk02tAOZ/ZtJOmePSev/CX6h/KOil/Zuw2nePiOn/CX6h/KOitCDiP2eZvL+Fei5GVzcj6f6RLXpBc+YDE2UI59q85/Z+KN8H9FBTkNcc+v+kSV6RFcIEEYQKe5rBrU1I45X8zcBntmq80RDlthOavrGyqSwCjqKSCZpmKxqGUGlbuBUkjcSx7EyB3NSzpPHKrr82f0q7IrvJgjbTXYouxTuI607CuUJ3eWNuCKzNWuRpWlS3zSCPYvOTWw/nyxqAAQM8ivG/j/wCNP+Ef0M2xPbOAaxqyUItjSbZ478U/GT61qD+efMiiO5UzXl3z3zPe3WVQn5U9fQVTn1Ca7kknZmYuepNSS6lJKqRhMhB8x7LXl1avKrLc6oxuKm5XmuJPlGOM9EFUbRW1O5kupQRYwHgHrI1WSzavNHCflth/D3PuaXW7+BLmC3tyBDGRuUdDiopx5VzyeoN30RU1nXJI4lSNCt1OdvT7i+1GlK1lCy9TIdv596z769ju9YyoyWGErYt4gLm2EjgBRjFRbm9640rKx11vdLpOkHnZK42oo6n3q54Lja4u4y75AO9s+lcJBqr6vrU7scQwjZGM8cda6vQL8xWNxJH8pk+RT7UKSiWoXVjR8Y64dSvlQsTDuwi/So7aLzJFA4XH5ViXYMt4rE/KtbWiO0jkAEj3rnUndvc9enTUY2R0umxiN18sfN0Ir0rwzagIGbIbHSuG0mwcOjkYHfNeh6Wr+WpX5vpW6VxtaFXxRYLcRPhATjqK8u1XS4CGR0CuPavYNSZwpDxkcdhXnXiC0ElwzLnj2qGtxqJ52+lxQy5+4wOQRU8105CI77VPQnsa0bm1EztuHIrL1OAmPa3Kn9Kzd47EzpxkjK8QeKrnSAk5y0aHEq+o9a5zVPE8AmW6tZykUwydp4B9Kn8Qljbt5i7lAwwPda8b17Up/DsV0g+a2X97Gp/u+ldEHKS0R5dSCg/I9etvGOowBXjuwID3zzXZ+Hfi3DbPHDqal1bgT182+H/GEGp2ykSEIfvKOxr0LRSmoWTwtiRgMx8VnzuEtNDLkTVz7A+HvjWCx1W2mhmWW1mx84OQK+kbO8la0WeJw0cgyCOhr80PhvrlxpviOLSJLjbHO+FBboa+8fhJ4kkk0JrK5fz/ACDgHvXoYWq5GNSHKd+ZC5Lc7vWkRmQH5iQepNILpJ3CxKVyM5NMuC5j29OecV6HmYeRZaXgDIGBxUVxKQAG5Y9MUkDD7QqjnjoRT5yzNkqN3bFPcYwTszo2/aq/eHY1oy6jHGUBYAY4IrKCYb7vOfu+tStayXcw/d4GMbaabFY1prhUjSUfOxHFVDcRzknaQ/rinwh4IzC642mgSpv27RzWmojmf2bAy6Z48Gc/8VfqHP4R0U/9nPH2Hx/heP8AhMNR/wDadFUQcL8AZz/wqXQkABw1wP8AyYlr0Uozy8R9ufSvNPgKFHwo0LORlrjkf9fEteowAnIVshRnjvWe7sWOdzsSMqeevpUkNqUwY8pk9qglujHtUgRsaWOdlVVyQSeAKEyi7JC00gBfaR3HeoUs3Dnblj396ciyqznAZQPWq8by7nYMdvcCnckqa1qY0ezlu5QIYIwdwJr4j+Lvjg+LNaupZCTaKxVcHg+1e1/tMfED7BYLpFrIyNLxIQa+SPEOrCNEtoQZpvQeteJia3NOy2X5nTThpcpNeSXN+kUQKxJwAO9act2IoGt0G+Q8sw7n0rItCNKtzLcN+9/ujnFFrfNLIbhYiI05JNclP35c0jduysjYeb+wNJkkl/4+5xzn+Fa5CzupbiaSTJKN1J7CoNU1ubXNVeGRv3Kff56Ckk1SPymRFCIinJz94Cta8rJJaCpxu9STTbpZNbZ0bcVGEPYe9aU2qNFK5LZKoTu9DXI+GtSinmuZxwudox0FWPtRa4vJpDujB2RoP4qxbeiRsldnZ+H4pUsVlbh7g5GfT1rsbRPKgiiBPpmuU0y6VLO3B5YL09M109hMiQJlxkD1pPVaHRBe9qWIYmkuGUfMSe9d54U8OsJELoxDdx0rmPDtrHc3WWZQSc9a9s8PR29tZISQxA4ohBp3O69kkTWXh5SqlckDsa6DTdO+yEMTuT+VO0/V7MKUbAPcnvUo1S1uJCsZ2Y/WuuO1mNRbJdSjV4CQeTwK4fVdOkw7FQc98V3MkcbxK/m1magFWLqGz2qLaBbQ8lu9LZJ2faMd8Vh6pp4dS2zb7V6bfWcUobb1FctqlmM4JrCV+YGeUa5Z4+Vl+VuCK8Z8c6H5wvLIgZZC0bH+VfR3iLS1aLOM4714v8QLKSC6hkHGCcE961pNqV4nHWimmj5n+GeoTHVbq0dirJIVZPxr3zwDqbR3QWVslGIGfSvGtK8Pi18d3t1bfLHISXA7GvVNAiaKQnOGIBrfE25rxPKp3tY7DQIQ/wAUbUrn5XDbvSvvb4B2Z1G41CQv+5AADdia+C/B1tLP4ytkQ4klUc1+kvwx0W38O+EbNYT8xQM7DqxNGCXNKTYVdEjrxaCAYMnfGac9sFCvndk9fWmyTA+XhGO7rxUskgC5QEe2K9rQ5iVLFoJBMwyCOBQkTOxkKHBHBqGG9KzGN920jg1YeaRYfkfIHQYprXYkiEWx87cc9DVqGOTzskH1quZy+HYEEdTjrViC8+SQsTkdDinoBMbd3beQD7VEGIcjyOR3qpNqLgrwdzHNLFqEqu2BuU9T6UuZAc/+zmc2Pj84x/xWGo8f9+6KP2b38zT/AB+3r4w1E/8AouirIOE+AlqZvhDoQ2sMtccg9f8ASJa9Ns7UxAjJTsB615j8A7idfhJoQUjAa4xn/r4lr02yuppAzuFyvpWely+hJdpAxwUJcDFNxGVTPykdKS51LdwExmmm7TAVlGPUUrq4+hb87ajAg5xx71AZkjgkkwUUKSTUkMhZCdo4qvqsqLp9yqJ8+w8evFD2uJI+Fvjd4mOpeLr4k+YEYhfwryvS7doXuLuYfO+TuP8ACK9P8T6PFP4m1O4uxysjfJ3HNePeOtQkmvDp9pN9niP38enpXzMly6vqegtdEUptQbWbxoLIZQH5nbuapeJvFCeGdNNqJPMP8bDufSsqHV4dJjuI7ZxvUbWYetcR4iuj4g1a2tVc+RH87n3q4+7ZMbWlzstC/wBI095FY+dcHc7E9qh1qaSz0S6OBuY+WmPermmWa2OnqR1fhc96xPHF8IbCG2U5mkOTjtispS55q5pFPlsTeG7gWtmbcrkIm5j71oaPKZoXkfALSjbnsK5nT7ny7EIDgN1PcmtS1tprvyYI3KqpySK51JObsdcYdDtr/XY7C0SNDvkb+7XN3nijVI/NkXzMDkAfyrWl0y3to1kmbc4GcVnPf+e7RpGAPcV2xmotD9lpdlaz+OWq6K6s9rIqp1JFeheGP2rJWVAIi3OGDV57eWUzRfvIomjPTIrIXw9arLuMXk7j1XpXQqkJPVEJTXW59caJ8YI/ElitxB8uRyueldJY+Oh8gLFSfevl7whPJorbEkJV+1eoWeph4F2H5wOTS917HbSk7WZ7VJ45cRhS3ynikfxbuQO8uEArymDVJLqMR8gCp7vUBDaEO2cDpTkm4nVUsonfL4yg2sWlUAHuay38X6bfzbTdRLjr8wr5l8feJNRFzL9kmdYhnIB615VLrPiGa6JhleIZ6FjmhU76t2PLnWd9j7l1TULF4iPPQk8A5615n8RNLW+0mSWMg+UpIYeuK8Z8Oaz4nEY+0TtMo6bj0rfh8ZXkCzW1yWa1lQq27oDjtVuly6pmLqqStJHk/wAOZZb7xDqAkO6TzCG9Otei310LISSrwqgLXGfDfTxaaxq9wRwsh2n1yeK6rX132Plj5ZPvmoryXQ46cbHpPwbjbXPiDZHB2ww7ia/SDwTFcS+HraVMFRgH6V8HfsfaE99cXl9PHvJQqp9q+4/hrqzDw60CPzDIRz6ZrbBJKPM+plW3sd7DaXLMG3gL2FTGBwhKMrYPJNZhv5WdQmSB1qdp5IrckMdvpXrJroco8wtJMMsAfQVbeAeVlWIYdRWVayyKfMyME1oNOFgYs5bPcUJlDXiKKS8n0HrSRiUWzKGU5PcVV85djZJIz0NSteRvCOWG2ldE2IjBLdTKoYfL/CBTpbSSEHrk9hSfasyBl3Kaet35TZ8xmye/aldDszB/ZsHl6Z49Vuo8X6hn8o6Kf+zg2/T/AB+33s+MNROf+/dFbGZwnwDs0b4TaA7k7WNz36f6RLXpMFuu8qgwnXO6vNvgGx/4VP4fB6FrkY/7eZa9JULE3yLls+tZdTToJPau6M3l4bs2aSG1L/ew2B2NWnv1aJkEZzjvVe1JfcFQgDrRZXGSokiwnA2Z96rXN0FAEjZPIxjrWgAEgx6+vaqNyYmbaRjKnr9KJaDPif476na6Bruq/Y13TzNwPevkXxt4tnsXlgSRWvJD88n9yvev2hdWkl+IGqCJsLAWGD618geL7501NVK7/MfMhNfOa1Kh3X5YnX6Ec6aXbJB5LN3NZ9tqFrZ6giyDzbqR+ET0q5dX4XwxE0IXHlE4Fcf4NupLnXop5VUMc9etXGPNFyl0C9rWPX7KSS+uRJIdqImEj9K4rxVK11rJjibds6n0rqJdRW00yaVeCeAawtDsW1O5aZhncetcbdr2O2EOZpFrStNeSNOMiut020SwG5l5xWt4a8N/a5FRVP1rrrz4eSG23Qj5sVmnZ+R0tW0R494p8TNaMI0+ed+Ao7e9YmmeP9D0S9VtTmMr5+c5wBWh47+Feuf2p5sdwIQ5xuPb6Vir+zFda7aDzL1jITuLk9a9PDwpS/iSOOrOon7qPX4PjN8OdV0eO1Esayt8vI5zXPanBZwSG60i4W7tDy8Ocke9eZv+yRfWd3DIupKYkYMRznFek33w2vZoLc6HKtlcwKEYP92THrXfVo0+W8JXFTnUb96Nhbe8Vdk1vICCfuHqK9O8CWr65IqBju7iuG8L/DfU5dQVNSjVWPeDoTXuHg3wdNoWr20yIyxEANkV5zjZanfF30R01t4Ge1gRzAWB/iHavK/jTqZ8IQhA2JJBwK+xtAs4bzSQHUFQM4r43/a88K3l/ryy2ilbeND0rpbbSZpOTUT5v1fxdJdXHlhjJOx+4vNdZ4M8Ca5r6idbfyk6jdXjEra5p32qWw0ubzozw8i5LfSqcfxp+ImjOoV54Av8HlnFWsNObZ5c68Yv3j6o+zS+HiIdTsTFGePPTkflU2oaJbajprm2dJYnXIZRXjGg/H7xFBZW9z4khS8tJfleJUO4D1ru/AfjGz1HUrhdPZjp0o3iNusZ9KwlGVFrQvmUzK8Gad9m1m7tmzhJMtnvWlqBjudaeLqr5XirmqwDR9Uu7hcATjIasbw2wu9SE7ndh64687vUxirM+o/2V5G0iyuIwu7adh9ga+rfAFisMUrB9sUzZr5U/Z6O3xlJpkknlR3MfmKB3NfZulWtva2yRFCCvHy16eDs4W7HFVfvGg8pgbERJXPWrEbzXq7FzgeoxTI7lFJIj6cVZTWIQQqJ+86GvRTXUwIobWZZsP07VOGcKUK4JOAKhub7fLGhYq5NOneQSjbwB/EarToAq6bMHyMH1yamex8mIN1J7UW8bvcKTJ8o5bnrV2UpLIACQByAe9NJMCkkJxvYc9hUu9GVcRfMOtDwStMOhTvTdskU+UBK9hSA5/8AZvOdO8fcY/4q/UOPwjopP2b/AJtO8elhtb/hL9QyPwjorUyPP/gOhm+Fvh/BPDXH/pRLXp728ZU/eDDsK83/AGerdZPhdoZEvJa4yv8A28SV6NLFJ9oLbsAdqxa1bNOhAym3jzhm/rV3T3Cwnn5mokmhnUR5+Yc0qARBzg5x0o8xgl+4uCpGVHHSo9QuILfzZ3B3xxsQuPaoWdnKnaQAeoNUfEjSvZzJCcOyEAnvxUyk+XQfU/N34kGbWfFPiW5blzcHI9Bmvl7xfaD+0bmPB3oSw+lfYXifSJrbxBrsV3H5cskpLfnXz18V/B0ljcxX1vG2f4sDqK+epe7M7papM4my1JpPD1mit8u0xuTWX4Tkjt/ECqSVAY8tWNpWrPZ3l9YXOY7ZjviLdj6Uh1iRtWi8pAoCkcc5NdcqUlzJEwadmdlq/i19U1dtMtFPlJxn1NerfD7QT9kRCu527V5P8NvD5v8AV2lILysepHSvrDwB4YW0RWdATiuKcYp8q6HqUeZLmludD4L8HrCitJwxr0KPREWLaqg+uaybFfJmRegrqbFtxAJrB2eh2RhcwNQ+HtprsDRTxB1PfuK838T/AAw8XeGAZdET7ZbDpEfSvoaygOBxxXcaXaQyQxpIAMjmt4RT0ZcqaPg6ab4gtKYP7CZM/wAW3NdB4Y+FfjbxLKBdxGzRjywGK+6v7F00JueKP64FQyLZ2UZCBArd66lGMVt+JzcsmzxDwV8FovC0cc11Obm6I4ZjkCupu9PjyP3YVunStbVtWRGKxyDAOQKozXceqRgg7XHcd6nSTOqEOQ6XwjGRH5bNlfauA+KXg2DW7+SOZQQ6nbx0rvPDkEsMqHNReNrX/SI5QuCB3rey5bA4ts+MPGPgPVfCc0sn9nLd2HXzEXLAfSuC/tXQ7yQx3ISBuhSSIA19vx20WpBoJkEkbdQRmuM8W/s2+H/EQNwtoiSE5JUYNRe+2jOeVPurnzDFonhSeLc8sDnsMD+Vb3hP4WaTNefb9LiaDP3uMK1es2P7Kuh6bcrM0bvg5AJ4rtrbwTaaFEEiXZGOMelc05zta9xexUnex8t/HPSf7EtLKdQQv3SBXDeGFMd3GV+6/Ne+/tI6Glx4TEqqPkbHFfPvh4kWSlCd8R/GsK0bJSRxSVptM+l/hNff2d4r0G9b5pgwjOe4r7kjuo3UOqkxtgg+hr4M+CN8Nf1vT0lQL5TDpX27eXK2mn24EoXaAemK9PAtuFzza6SZ0MUbJweh5zRu8idWGCucVJpl/bXFkhkO4FeCKjaaBbjapyOtenY5ia+DPOrpjNL57NGY279qmneJERwpb2FOhMcjbli3HGcVW7AWzkKzIq9SMc1ami8yQYfDD9KiguYluBuTBPH0pl7cRRuS74HbApqyQEkcNzExczZXtirEcsqYO4cnrWWk7NzuIHb3pgmdix3ZYfw000hbkH7OfzWPj8/9ThqP/tOioP2Z236P46ZvvHxdqBP5R0VqZnH/ALOtnn4V6HMHA+a5J/8AAiWvQnkQSyNvyD6151+z1LIfhToiLjaGueP+3iWu++QGXMfz9xmsmzRBEqRz+ZyVPJq1NeKRiPmslXlaVdinYDypq7DCGkBClT79KSfQZm6jfT2iEqvAOSBXn3jbx5ez4jtLeaHaOXYcV23iG4h+0mGebYF5wOM15r8SNet9P0Y5ZSzfLHtPOa5KsrJ6mkVdnz34svBqutX5ldUmfu3UmvMtbMdyk1hqEe1hnbMBxir3xA1z7B4lhWRiIplO5vSvP9U8TXWlpKl+v221DZjkHXbXkSpOfvQ3OtSUdJbHD+KPh1CGlUW6XUZOVkTqBXEat4Ubwy1rexReZDuw4P8ADmvVR4i0HWg8drqwtbleDDIcVzGs29zDvVz50Tdwcg1m61anZTWh0whCWx2vwi0eOS9E0aghuRX0fpcPkRKFABFeEfAWVLiGVNuHRsAegr6E0+HOARx60nod8EWFdsbiSMelbOkX+0hmbIrIvFVIyBkGs+11IwMw6kdBXPe7uehDSJ6ra6qqqAfwrZt/EhjAG/A9a8hg8QSFuTjipH8SCNd3mEkV0KTVtDXlR65d+L1ij+eUL9T1rjNf+KtrabmknCoOozXlvi7xy0Vs7eb29eleZWEV741v3VpG8ongZ61pzN6XJXLHVnvGjePH8bXkkenoXjXgtXbaDay2d5m7kAAxgE14d8NPE1t4AuNQsZwEmjb7rcEis/xh+1Z4dvtcXSv7RW0vF+UDOFz9a3Vk+WKuyXZLmbsj7G0jVYYWVg6sB15qn4j1+31KUoHAKjHFfL+kfFK+WMMLgSxMOHVshhUp+I9xK7usm0LySTW97q1i1Fbno9v42t9F8Szafcv5Mh+ZC3Rq9FsfEMctsG8xWz6Gvlfx14hj8U6DBfQEDULZ8iZe4q38PviXOyJHPMW28cmuSb5ZO2xMIqSt1PqCXU0aPAPXmsPU5hMjgHIx0rkIfFonRXLfKelXf7cWdTjGfWjRouUVFXPNfj4Avw7u8/eEgINfOmgWMjQrsT5yA2P7wr3n9ofUs+E4oP8AntOoOK8teD+yo7G4iQlVAWRQOgp2vBRPncRL96ez/ALwJcxXSavbSAxqwaSI9Vr6g8e64JILC2hX52Cgkd8187eBfH9hZ+G4IbSGVNR7NGpw31r0vwZc634i1MXt5EszQ42RZrroWpxsup5tS8nc9v0yL7NpdqGkEQRATu702xmbUJppQwVM4BrGWx1XWnjF8wtrUf8ALNepFdNp9tDGnkogWOP3613R1toY7GrAyeSoLfKPWrkNxbRMW9euKzD5KxN8p2+maW3hG5n24GMgE1qrrYm5qW728rZQDBpl1bxsdz4YDoKo21u4iZ42CjPK55qaRXghAY5cnjmqu7aoC1DGj8EbQOlU7q1SG53fMxb0pyGUjH3W7U9rWaRQWfaw6n2o3WwrmT+zQR/ZHjvAwP8AhLtQ4/COinfs1YTSvHgHQeL9Q/lHRWpmcH+z0JU+GOi7f4jcY9v9Ikr0KcOXYr8zDqBXBfs+sV+FGiNuI+a4A/8AAiWu9miPnb1lIbuBWMjRDY4XDgknkdM1W1PVzpkLyzOFiUctmq2pXhjcKJNrMcZzXgHx18e3Iv7XQLGXmQ5kYGuWtV9mrrc1jHmdhnjD4hy+ItUmENz5UcTEI4PNcXrr3NzEZWma52DI5zXIeIIbrT5ScsvHHoa5y98ZX2lQSGJyBt5A5rxJzk37252KKSujA8d6efEFpNKcpIhI3d1rw7V9VvvDWox29+Gns2G1ZOo/GvWYPHk91e3Ed2BJDJ3A5rM13SLPXYGhCqV6h15I+tddOUY6pGTT2PnvxfpltdX0lyE+zu3KzRHhhT/D3ieXTtI/0y4do0bA3nOB711usfDK4sTKbe4WaF8/umOcVys3w5vLfwxrgOxXAVoxuzn1rsfJUjyyZnBypy5ke0fs5+K7LVvEF3FazK5AyVFfVNo+xFYc+1fnZ+zPrP8AwjvxSt4nkXFyvlHaeM1+hWnS5jAJ69CK83FUfYy5U9D2MLU9rG7XUmvpndWP6Vy93e+TIecEmuhvXKg859a5LUkMl3GoGM15yTuevzWHTavsGAxJrHu/ELRKzO4A+tVNekktg+O3pXmOt+IXubz7L5hT1re7bsT7S25vatq76/fC3iYlM84r0Pwlpr6fBE8AKsMZrzvwfAiToWxj1Pevd/C8EKwrvCEY7mt42W5i5t6o8z+ImlDVtWF35jQXO3aSOM/WvKdc+D+l6pM89xZq8/XzV6k19OeJfDdnqRLl0U+uelec634fmtgxtrtSF/hJrZOS+Fk8za5ZI4TwjZy+HNNay8+WYZ+RXOSvtW9c2txe2vkpI6BvvsDjPtVSVL0OSfLJHetLTor67ZU3jaf7tbXaZUqklsjodHtoYPCsloV57kdq4OwmfSNbZFf5CcivXI9IOn+HHynzEZJrx/xMyQ3iODj5utZVkrXKhUtLU9Z0TxLLJGFPOB0rpLPxC2ACcV5P4e1TAX5snFdtbfvEQqOTzWMJc0U2azqJqwz4uxNquiWbHJCyqa5OO0ebVbe1XMkDhS5HOBXW/EqcW/hu0izh3OQD3rb+AFlpPiOWSaYqk1ucTCTrx0rVLmkonz2J0nc9d8CeE9OXRII1thASBmUrg4rQ03Wv+EX8QDyG/wBHDbS396tTxX4w0vStPSKCSMYTZtTGSa8yN7LNpsy+W73DNvjHfFbYiSjFRi9UcdNOT1Pqa1ulu7eC4Rw6soYCrtmpJkZgBk8CvNPg3r/9p6SLa6YmWPt7V6xBHDLgjOztnrXdQqe1gpGM1yuzIhDJjBwcnpUyRNLKUyRt6YqSaRYiAAW9CKRY2JLKWHHOK6bEj4FkH3lA57U+UPKWOz5V6U+JTswGz9acPulc/MfSqsBWeSYOhHbpUszTkFiDt9BUjRtH8xTI74qX7RwBhiPpSStuK5hfs1N/xKvHnH/M36h/KOinfs3/APIO8e/9jfqH8o6K1Mzzv4Duq/CrQ/3hU77jg/8AXxJXoyMEYlnDe4FeZ/A3/klmifIWybj/ANKJK7pZCrsqEg471g92bLYr+IDHHdwzcCPGOR1NfJnxSuo7bx/c3O7Lu3yKR0FfVOoWb6naygylSoyuexr5E/aJ8RWul6zbRAKLxVIZ/evNxcrJOx00Vd2NFruO7hRbjy5mYYWL+Ie9eW+M/DD2ry3Xm+Ug5EQ53e1ZWn+NPs7+YkwuL1ujOeB9Kh8QeL7yzQfapoZJX565215kpuS5mjq5LHNW8RW4CmxeNZD025NP1PwhdzS77LzbVs59jXSaN8TNKdY4r1oUlPHnx4x+NXrjx8LSZfIkgu4ByCacYyaJloed3XhjWIkdLqXeo6FYsGvOtfsLrSpZX+1FiwIMbDjFfT8/xXsb2xW3l0oFgPmkCivJvFeoaNqhnYW6wS5ODJWjpyTUiE76M+XrLUJNA8a6bfrF5AiuAxYLt71+jPg7Vo9T0azuVbcksatn8K/P34iaXereLMdstvn5XHTrX1l+zf4s/tjwZDaSODLbALXXibTpxkjowfuzcT2u92mMsD+Nc9cIJLuMg54610SqLm3Kkc4/Ksv7LsuFyBgV5Lime30M+Tw2uoQyZGWOa+afi74V1fR7i8udMVnuYgWVcZyK+x9O8hFyByfWuR8QeF0v9ZEvlhh/EMda2ptRkm0c1SPMrHyV8P8A/hIfEfh/7V9tKagr7TF0I/CvVNA8G/ETUrxbG3v3RvL3+Yc4HtXbeIfgQrP/AGhoEpsLvcJHjXhXNangXxv4o8HX92fEGnx3cPl7IFthyCOma9X2dN+89LnPT+s0/g948d1TTfiLZXF2J3mmisyfNdW4rKOqeJruw+0ra3bW3eUAkV9AeH/jBpsmn66nirS5LCaUlgix8Mv5da6vw98TvAM/g1LaO6tbOFlI8mZRurljS5p2k7IueMrQVpwPkBtT1m9XEInk/vbFJrX0HUfEOnvHJBHM5J4UgnNfTPhaTwZZ2FxNbXVkI2ZnO7Gao/8ACyPhvb6VBIk8MV1DMWZdvoetbRw7S+Ij6+3oqZ5FeftCt4aVdL8QRG3mkGArriuYvtYi8UXMZtDv3uCMelYPxW2ftD/FGL+xrN4NLtXw9wy48we1em+AfAEenaukPlARQgBc1GJShFJO7ZcJTqvmlHlN3QPCcsUEcjgjiu90ux2LED1Fa32eK2tAu0ZxVW1+ebphRzmuWEbHRYw/F+k2ni3xBpejXU5gQqWDKcEN2ot/hV4p8O6gZrQFogcCWDgMvvXknif4kiH4pyTwzAw2bBdua9x0P45fabJDBeLCjD5gx6VopUtVPc8eqpSnpsbHhvwhqV1qCi4WWScnhpD8oru5dJfSb2TDiWYptLDoPWuKtfisk7D7PcGaTHzMv8qn/wCEqu71WwDGG/M1EqlOO2rMlCTep6h8LbxbPXBaRMAzDBPvXvRie3g2k4J7ivlr4bX4tfEtqznfKx5HtX0yL15xGuDyOhrtwL91rzMK694uwxYT55Mnr1pyzl2KoxyeKz2Z2YqThh2q5GgjRdu4uRXpX7HOTid0VlwcY9eai8xkXhjvPOauNsaEOy4YelV55gCCVAxzTfkBPEbuQEiTK4qSCaWMYLA+tJBdL9mZtuGI4x3qvDNnop3mjtZgVf2a236X48b18X6gf0joo/Zr/wCQX48/7G/UP5R0VuZHnvwDz/wq7Rc9N1wP/JiSu+/drJlV5zjIrivgFcwN8JdERkJZTc8j/r4lrsrjY0m/a8YHpWLWpoiWS3WJnITO5Tx+FfmR+1Xrk3/Cw9QjTIhRyBmv0zubhUWPDMfWvlD9pv8AZ8/4SS5vNb0m1N2tyMzQKPnRvUe1efjKTnFNdDrw81GWp+fN14ulaQxx3H2baOveud1TxJcyD9/eySRLyST19q2fG3ww1XQ9XkinRxGrcyFSNvsa4HXr9VYwjAhi+UsO5rmo04uSt/wx1TlfV7HWeG/EFtqt95NpDtkIwfMf9a7/AEjRhFKZPtoafqN74A/CvnWOSe4vY1sS0bswHmjtXR6t4rvvD7JZi4W6mVcyS5zg+lddXD80lyvU54TSV5H1ZoNzZSRhdQKiVRgujcGuJ+IUFnbzsbYh16/er56PxI1622XCTjy26J2rQu/iRdXlopu/kmYde1Zywtaysx+1pE/ijULx4zulTyFbAjz0r1D9mTxM1hrzQs/7uYYPPFeCXd6dWV5O+eg716f8EtKnsL2G5l3IGYACrrQVOi09zShK9VNH3hp115gG3nPpVy6t9rAnOOori/DerMIUXJDL613kMyalZAr/AKxa8WUbH0F/duQWQ8y5ULnaOtbWnaf52pMWGVrK0kA3XzHBzgiu1s7H7PMsnVW71KMX8RHeaWBAcfJ6EV514q0ie5Vyr+XIOjDvXs9zaB7TIXdx1rh9Z0p5nPynj8q7aNToxpuEuZHmGn/E2PwyfsniXw3DrFqBtWXYNwFcf4r1b4bapNJLaaI9vI/OOgBr1LU/DJuc4j80ntiuevPhvG37yTT2J9NlaScrWTN1OHNzNHiFzBoBuB5SywqeSA5x+VWLfR9N1S5WGxsTPu4JKV64fhrZOVL2GDnptrrfD/g6HSEUR2ixnqGxUxi2tWaSxCStFGJ4B+GMGg6YJPIWOVxnAXGK1ZNEFjrMcqLkEYY16Zp1gGtkG3LGsbVrDN0+1NqJ/F61hU97TscTm27vc5y7TzCRn8K5nx14ih8F+D9U1WYhfIhIXPriuguLoSz+Up3MDjivlf8AbC+IrXslr4Q0+XIT95clT1P90100YObSZjVn7ODZ5FpuqXOsXs15KxYTSF9w64JzXpXhqGe5mj2OwjxjFeU+D1e3VUblOm0V7F4WkIZNqsq9yK87GK07I5KW1z17wjo88CIzTpGh7scV1l9r0sMsdrp589+N0nauI0CC2m2s5uJW7KW4Fd5p1kkUW/y1t4iOXPWs422jqJvqzvPhZazS+IYJncs2QOPWvrOzcgxoyEcDL14H8CvDImlW7KsbVW+Rm6sfWvomJlGML8or38LDljc86rK7GwyRCZsk5zxxUkt3tOVbGO2KjDpMSowGzT1t1I+6Wye1d3oYD1upCqguSW9ulIhJyhmyfpUsqRogJYoR2pilZDkDGB1FD0AVI8EBJGJzyMVMZAZgBJt9gKhO4H5CVz6VD5O1gxc5z+VF+wC/s2f8gzx5/wBjfqH8o6Kb+zNn+x/HXf8A4q7UOfwjoroMjy34JRSTfDHRtly8JDXHCjr/AKRJXeQxXdtcG4ku3lDceWw4rkvgZbb/AIT6K6vtO+44x/08SV28ttPIn71gF9qy1TZqR31/uKn8OKoXeoRIpR8McelXxp5kORIAgHU1kahYNlnR1IA7io1K0Phj9t/dotykhhRLSfJDKuMk1+eesSSRXlwkYLxSkkZr9g/2hvhSnxb8FT2B2/a4wWhbbzmvym+Jnwu8T+Cdcnt7qykREYqG2nFcNGKpVZcz327HS5OdNW6HDQavPp0bxqoHbB7VSupXkkXdliwySall0y9dm3QP8v3mI4q1rVoyQ2s6qAuwKceteouW91ucvLKWvRGz4T0hNcsru1kIWRRlB6n2rmdQWa1uXt7j5jGcYPatTQdTlsLhJosiVTkY7+1bPi3SBriNq1unlttHmR+p9aXOoy1Ov6pKcOamrmV4VtPOmyh3L1Kmvobwbp5+y28qqABgjFeFfDGD7XrZt8cuuMV9VeAdDa0j+ySr838JNePj376ibYNKzZ3VncPFZw3CjDBQDXV+HPEABX5+D1BrnLSDyoWtnH0rIE8mm3RXPy5rzJPoezTdlZnrFzdKw+0xcOh5APWu88Oa9bappiRlxvA5HcV4Nb+Imddoch/0NaOm+KpNIuQQMKetQrBY+m9Emg8ry5G3KeBV288O28oDr80fpXjmgePopNm58jtzXoVl4wcRRyLIskJHY9K6Iq+i0KW1mdRpvhu0UEiEM3XpzU919muovLhgj+ThgV5rB/4WLZacnmNIA4HNZE37R+ix3H2dYIhOTjO0V1RslZjd/so2NQ0C3kbzPKBI5xisuTT4mYfLnPYdqI/iPbawTtZYw3pUhu0fDK6565BptWWgt9y9HbR2lk0nC8YFcX4ovo7ayKowLue1XfFviX7BZiMOC3UgGvHvFvj620HTp9U1KYJBCCUjJ5c+grKMXfbU56jS9Cp8QfGtj8PfD8l5PIPt0/yQRZ5LHvXyn48+H9/cXUfiC4JmlvDvfPJ57Vjaj441T40fEiK/vXaOxjm2wW/ZRnrX1Lq/hRNV0awtoojvVBhj0rqcJQfKnrbU8ypWU3foeBaN8OjcWaX1mjN6x45Fddo1s9myo8TwMvXzFwK9O0Pwpc6FM1xDAZEYYktsfqK73RrLRdTRGvdP2gdUZeT+NefLDc7u3qVGrpojzDw/c3ryqtnDvIPXHFe0/DTwFd+JdVU6oGm8v5hEPu/jWpp9hBrU0Wn6DpKWy5G6Tbnj619DeB/Cdl4W0cKBuuZAN8h5Oa6aOESdr3SMalXQ0fCfh6LRNPijEQXvtXoK3ImV5CocqOlO0/ImUEfKozV6OOGRmZVwfQjpXsKKtocTZnpEIpwo5PXNTiRYJASduW5pt2QGG1CHHfNQROrvmSMsc9aHo9BGpe3EMwUD5gKhM8SrwcL3FQvKsMIKrksaPOxGxaMYJ9OlF9QsaCS8AqPlqtc3JikGSPYUtvdbyYwSNo6kVWkdvPJOH9iKAJP2YpDLonjlyMFvF2oHH4R0U39mHLaF44JGCfFuocfhHRXQZs8/+BTM/wAJtFXeFAe4/wDSiSuzmeVuGmAA6e9cH8EuPhXohBx81xnP/XxJXZX17sjwmGz7VlJ6miILiWRmKrMAR29ayZTdfON49verpgdXMjtgnsKz5bxRKytJj0FZ27lmFctcs7KSoPeuJ8Y+C9F8SMY9T0yG9bHXZ3rY+J/xF0f4caFJqeqy5/55wr95zXxb8Tf28detLxv7B0eKCIHAaQ81k5Qb5XuehRwOJq0nWjH3F1OU/assND07xHF4a8P6VDZrCN1zKi4LE9BXzlqOilYmgmQ+V1XH8NexXniK8+JVw/iPVkCahd8uq9OKyr/Q45YyCvH0rzfrDpzaS2Z+i0cihPCQXVq/3nj9jo5tpwDhlzwR3r0nQdGiu7Mo44ZSMVUsvDkcd/sYYUHjNb8Kf2TeKg4jNFar7TY7Muy5YZWqLTY53wn4bTw74kMxGMybRjtzX1xpmhfatItL63A86NQTjuK+fLqzSSVJgOG6n3r6K+DespqWkJbO372IYIPcVx1akqjUpbo+QzDAfUcTKMfheqJyY7hQ4GGxg+1YOrW5kyMfMOh9a67xJoctlcNdWvKH70Y/nWDcst7AWXh16g1zzbeqZwLTU5WO5MTYPB7VdN9lMMd1U9TthI5I+Vh1FZomdflY5FFzqjaSszYN9dW3zwucexre0j4iTRoITKyN0OTXGLdvGQc5X0pJGguBkrtcdxVqTWiLXZno6+JZL04aUv8AjXOz6JJf6tLdO5iA+4oPWuch8+Fg0cx4rUi1q4DKDy3rW0a3QhprY6Gz1TUNOYKC3B4JNdZp3ii7ADvOVPcZrgxcy3ON0mO/Fa1oEihe5uX2W0Kl5HbpgV0KrzbGMp2TuWPHnxKsfDmnteancYUcRxZ+aRq+XfHvjrUvH32i4mBhhXIgt+igdiaxvGnjn/hYXj67v5nJ0qxcx28YPDY71c0vSbrxRdqsUbra5wdo616PKqSu9zw6tSVZ2WxufAXwUbrU7dXTdJv3s+OK+1bDTIo0jXKkIACAK8s+FnhGDwpYRsyZnI+8B0FevaPcx3RKbTu7HFFJPWct2Yz6JG7a+GoL+SN/MEbgcbB972NdDY/D37fNGrCGOH+LaOaXw/ZkBCx+UV2WmBYHz8x5roauZX7Gn4d8PWOioEtoEjA4JxzXTI7BDsGAPTtWTZRKFJyefWtq3j8uE5J2nrmhREy1Zu4O856dR3q9aM5J3DA68VnxzqAERi3HpVzzRGqAMSwrS5I2cuJS3B3cYp6RsY13Y9arXNwxI+XPrirMEoS3LkNz0GKkBJLclASwXngU97UiJQHO7qcVVurmRzGFU59cU+S4lUozDgDnHegC7ArAfKxYetK0AkYjn2NVIbyVFb92QD0q9G77VYLjI/KjQCr+zNlNH8dA9R4u1D+UdFL+zQd+keOy3U+LtQz+UdFdBkeYfBicL8K9CVwAM3GD/wBvEtdVLOjFgBwDwcV5b8O/ij4O8H/C3R49W1WNLqJ7jzLZT84/fyHp9MVyfjH9sTQLZJIvD2nSzzfwvOuFrknVjB6s9rC5XjMVb2VNtPrsvxPdbiX94vm/JkcbjivNfiV8UNF+HVrJNPNHd3rf6q2jYEk+9fLvjD4/eL/Ft2Z5tRNhCo4igPGK84vtVu9WuXurmeSXd/HIck1wVMX0gj7LBcJz508VLTql/maPxd+JN54/1KS91KYIq58q3B4QV8+6rpJ1GWSaZsIx49hWv8QtYW4vF0+1BMznlgelUfsMlnDaw3ErSyHANciuvfb1Z9fUp0lH6vTh7kfu9DrvDNug0KAR8ouQCavTRgx8jnpRoEAjsQh4C9AKuSKrLyDxXNJty5j26UOWnGL6I5i/stkgkHUelPvbcXdiGXll5zWvdWyurEDmq1miqWibgGhu4+RXafUraLL9stXhb7yjivQ/h7qzaVLHcREhoziRfavMsnSdZznCyHj0rtNGnNpqEbj/AFMww3pmpacmfP5tg/rOHc0vfj+XU+mbS5TWLJJlwwZc4Fcj4j0V7ZzdWq8fxKO9ReB9Va1zbyNhe1dlOqXCEqMjHPpWbVz82avseRXoW4j3D7+elYt1Ad44O71rsvEvh9raZri2HynllrAjKycEZPo1CjroCdjGW3cZ7kUotyxAPArXe0C/dOGNNjiI+9gj1os07DU2Z6ROpGe1XLaBn6Cr0VvG5HFadrZIWBA4p8l3qN1A0zTtxBYcDrT/AB1ZJd+FZ9PMphjuflYr129627WJQFVereleE/GX4wJ4b+KOm6OjiSyhXbdKOgJ6GvUw1PmktNjirNteuhNoHwy0PRLbyIoBKM9XGTXe6BpNlaFYbeFYowcnC4qpp063CrcRASQyAMh7EV1Gl8jJjx6Yr0+VN6nlNW0Oq0yBYYRg53d66nR2MR+Q545OK5jT2by1L4wOldn4eYyZ2qoB9aryIOw0C/ZCoLDafauy024diu9vlzXJ6JYSSZxsVepxXWaSvlS7Hww7Zp69SDp7ORmVwH5XoK17O7eWAqxyRWLbojhjGoVsc5P61vadGnk425Y9xQgJIonU5jI3HtVxfNjUKRlsURoISOBkHn1qysyT5IUcdCKpIgpzmRVVwpz3NOWO7eIOGyvtU0zZgXK7hngVG/mcBCFwOQDSsA5naONVc4arEMRkUNjcR71n3DSFVYgDHXPWnG8fKBEG2hAa8YkOSwA9jUkdw21lwOPQ9aoQpLODkgZHc80pgMMq9MdxmquA/wDZoJbSPHZIwf8AhLtQ4/COij9mQg6N46I6f8JdqH8o6K2Mj8rPEyM+r3ZHOLmTIPpvNVkG9RgcHoam8Qm5XWdQaMpsFzJ16/eNY8kc8pLNMyIf4Ur5ms/3kl5s/ojLZJYOjb+Vfkh0m2S7MQbcoGSQeKi126WysXbdgqtWbOBYkO1eOpJ61z/jO43WIUD7zbeK53q7JnpJWi2cZoej7rmS/nG+WZiQW7Cp3j+061DGRlVORWzBHiCPsFWqthan+11k6Y7Gqbu7nMqUYRUYm/ZnY8qdMYxVgDeOeagj/c38vGd46VKq5OV/Ks97tnbHYcsYK8jmqUtt5c4YCtADC88UOA3UZPrT3RRh+ILATWwmXhl5q5oFwb/TxHu2uvQ+lXGg86JkbnisjTRJp+oNHtOxjxilz2evUzlDW/c9Y8Iap9pt1Qvm4i4b1I9a9L0q/wDOiVM814LY3UumX0d3Ceejp6ivV9A1aKeKOaJ/lb9DSZ+a5vl7wdXngvcl+D7HUX1sJlKlc/WuI1nQtjF41/KvQYrhLu3GSNw71i6igbcAOlbRSufNSujz4rKoIKlgO9ImDjHGK6KW3BbG0AetRDTkJJK81bhqZJmfbSAdhmtKAl3G1SaSCwj3HK454FattCsa5wFAqkkgvcbNdxaTZzXUrY8qNmOfpX55ePfEj+J/GeqalISTLM2D7A4FfZvxl8TDS/Beq+W2HaIgGvhHJkkZz/ESa9bBxspM87FSd4xR9Qfs4eNW1m1bQ764xNEN0BY9R6V9C2cX7v58qOmK+C/AOq3GhazbX8BIkhYHA7ivuzwR4ksvF2i299DtLlRvTupre65nE1rUZezjWS0e/r/wTsNL01pbVSzEDsM12ug6b5NtkNnB6ZrltMmEaKgwR7dK6/RAwiIBOwnPBp2W55z8jsNFTyMZ7jjmt/TZ2S5yy49M1y+mzGMq2wtjpXS2GosSSURj70XuQzqLYNIHbkCt7T5z5AQLux3z0rmNMmuL2KTfiOMc4FbVo7hRtXGMA0JgbUcpeZSy4U8HmroXyFYogz6ZrLignlIKqCByfWrxmPktGq5YChEBcXAmjUKMeozTI2WZlDKQR3zVdUecrsUAjrVoW8yggRjJH3vWlqWFxbjKu5ynbmpGhTarYKjriqgZ5AFK8j+E1akneTywVHyjHNMgle5iMIKhl29afbtHcAL0JGck1LHE0lucxqWpiWbZARAJD2PajcB37MWP7E8c46f8JdqH8o6KT9mJCmieOVYfMPF2oA/lHRXQZH5W66G/tzUCDgfaJM/99GqO/B+bkdqb4l1EW3iPU1c4X7TJg/8AAjVJ5TKgeCQEV8vWu6kvVn9GZak8HR/wr8kSzXW0MqDGa5bXy1xJFGRkZzW2bgnPmL+IrMu9rXqjrxXNfU9OSTVitbuoG1uB0qe2tgtwHyMCq88ADHr1zSwPsHPOKpbJsyvZ6mi/GpRNngg1PJGEYsp4rJubkLdWjZ5zituVVZiDye+KSV0VBqV0Njk3DLfhTyu7tj6VXYGI56jtVqM5UEEc9qnfRm6Q6NMZqrdxtGwmSPdjsK0I/kU/Ln19q82+JfxNt/DMUlpp8omvZBg4OQlbQpyqvlhqcWMxdHBUHWrSsl/WhY8c/Fa08LR+VCq3Gokf6sH5V+tZ/wAG/jzNa+IHg1qQm0uG4Y9I68KvGnvpXuJpDLK5yzE9aLZPLbOdj17qwdONPle/c/HcVneKxuIvLSn28v8AM/TPR5kuLVLi2mE0Eg3K6nORTr1w0ZPRq+Vv2e/jg/h6+h0PWpjJp8pCxysf9Wa+qNRUSxLJC6yQuAVZTkEV5M6bpy5WRVjb3o6p/wBWMaeQY4PTrUTTHaMmo7iGRHOOlVTMwO0g1Dl0OayZqxzpsAzk0y91Nba1Y9OKpJkIT0Nc54s1QwW+AetXDRF2ueW/GvWXvdBuoQclwcD2r5gtIzJMFr6G8cl7wOeq7cCvD7Sz26nOmOjGvVw01ySPOqU3UrxRt+HrbZcqAOG4r2n4f6/deEZ454nZrYkebF7eteaaLp4hgE5X5IxurpfDHjnQ766ED3Hku3y7XHBrjqynKV4K9j9EwlDDRo+wxLS5tk+vofZGhavBqelW93a5eKUA5HY+ldr4eafYyqhCdc18t+D/AB3N4I3pKWuNMb5sIc7R6ivf/BPi+08Q6dFdaZdfaYm6qrfMvsRXdSqRmlI+GzLLauAquLV49H5HqWmzSKTvVlA6e9btpOvAVSX71yelXM8gwxOz1J5ro7AsR8vPP41rc8Sx3+gylI8SDAPSuhiliMQOMEdvWuO0eQSOquWGK3baURzlJAQOxzQnpclo3be+EK5Cbdxx1q+skM5DBdjgc89azLS2Fy4wfzNXjp/kybt5JHbNNXsBb8i2Kh1LqfarDQv5QOcj0zVBT5S4OTnrz0pfOdAQWO0jg5qrkDraMwzNnHJ5OelXxbxu6lQc/wA6zEaMAbid3rmrcU8fAyxbHQGkrAXLhpIvkQcGs57yUSjgqAcE1ciljYgM7bh61TuY1DMXyMnpmhoaLf7MR36H44Oevi3UP5R0VH+zB/yAfG+3p/wll/8AyjorcxPyP8Zp5nifVUJ63MmMf7xrm7fUJNJvxBI2Y3/KtzxpNjxZq+HwyXMnH4muO1RmmHmtncOlfL1LqrK/dn9C4GVsFRkuiX5I7iN1Kg8FW5FZtwF+2HFUfDWsLfQ+S7fOnQGrTuGuXbvWDi07s9iM1OKkhXQE/SonVVPrnrVgYKZwSPWo2X5OmBS66ikrmLr0otktWUnJlUcV1crHcjYxwM1xfjRZIdEaeLiWFg6/WvP2+IHirWNsMLEE8ZVa6YUHVjdaHiYjMIYGq4yi25JWsrnuV5eWtrGHnmSFQM5ZqxLr4jaHalhFMbx1GCsAzXl+l/D7WfEF2surXkojJyVLE5r1rR/CGm6DZIkVrHuA+8y5J/GidOnDrf00X3l4fFY3F3agqcfPVv5dDzHxr8XdQvons9NgeyQ8NKww+K8v+wXF7IzndLIxySeSa+gtc8I2OryM/kqjg9h1rMtPBUVtJ8qDH0rtp4mnSjaMbM+bx+R4rG1uatU5l08vkeI29lKspjkQhh61cm0/5BwcjrXsuo+BYJP3qIBIPQVymq+HGiBKp81arFKUtdDy55BUw8GnqefxQvC3ytyDxntX19+y/wDE0a5p58M6pJuuolzbSseo9K+ddG8Pw3lwBKAoB5zXoGg3Fp4X1CzvrEiO4t3Byvfms69ZS92xWFyqbpyvKyey8z621DTmDEBeR1rHl01mYDbx612Gj3kPiXQbPU7fDxTxgkg/xY5qs1pI7EbMY71xtWPn3BxbT3RyF9bfZIcsPpXmni6R5Z1BGFzXsOvWZMYz93vXnfiTTFmjO1T9aT91WRCV3Y8u13TRd2UjKOVBNeK6Rpb6hrFz5acbyCfSvd/F839h+H7h2+/J8i14B4l1qTRpTaWTeUXG6Rh1JNdeHUpLkj1OinGnQviavwx+9s2vFviK30PTG0+1cS3LjazL/AK8x3sGyCc1YEM10xkbdIepJ61DIpjOCMGvWo0o0o8q3PEzHG1cbUVWStFaJdkev/CPx95zro2pS7lPELv/ACrsLubxB8M9eGsaBdyR2zNvktwfkPtXzpbPIkytExWRTkEHpXuPw9+JUWvWY0bXGAm27I526H61w1qMqU/aU9uqPrMpx9LHUVgsY9V8Mn+TPr/4L/H3RviJYxW9zOmm61GBvgc4V/pXvmjXke+MnkHvX5i6z4Zl0/UGnspWt7mM5V4zjP416p8LP2nfEnhSWK01I/2lBGNmyTgj8aIYhSV2c2NyGcZv2P3f5M/R7SERH3hyc1rExzSjfu+or518A/tR+D9WESX93JpszcFXHyg/WvedG1Sy1O1S6sLmO+gcZDxNuGK6FOMloz5ivha+GlarBx9TpLUJE4w7FfbtWlGJLmVgjttPasu2RWVWYbQewPWrom8hh5SnJ61WxxmjFE8XDDJPrTruJXjVcc98VG91FOmWBUgdqDeCORVVc8dfSnoBImn26MoYNuq0kSwzcIoz/FUX2tncbV3HHNRy3B3qSSp+lO/UgsXUq+YAg4HU96pXwXeGdtyjoBV6O4ij3Fuc+1V5baOWRZFdiP7uOtG4E/7LhDeHvGpHT/hLL/8AlHRUv7MAA0LxwB0/4S3UP5R0VuZH4+eOoWXxdq7J1a5fP51zMwLIyvwa7Dxm4k8U6wqkbkunB9ua5C+k+zyb25zXy9Z/vZLzP6FwC/2Kk+nKvyRhWsU0OuwtAxVc8iu1tH3ySNnk1zuiKLq/llxwi5resQDEzDrnvUTlsmdeGioptdWXQpIHPy0jKW4yMU4Elc9PakDADb0NZWR2kN3YRXsJilG5D2qKy0Sy0wAQwIreuKvMcoMHmlRfMYBeaOaK0I5Yt81tSWytVSXce/ard9JmPA7dqfDGETOOQKpXk2enWm2jYqKN0pycVPHErc1Xj+aWrcBBOCOlNtPQgV4fkwOprCvNJW4VsLyOtdQE+X0z0qk0IEhFDsvkNxUlZnnsvhto7p41bYG5VhTYdNfT2PmAyr6mu8vrETQb1X506VUF1aIiicAe2KaqSa1POlhKcXzLRnqv7NPjIXfn+HZ5CsYG+3DH8xXuc9osW7J/+tXx9ouvWvh7X7PUrF/LkikDMF7r3FfYVjq0XiHSbbUIQGjnjD8dj6V0KV0fC5zhHQqKrHaX5nN61bCXK5GK5fU9HDQEkc12t7bB5Q/5A1Bc26vER1Y9qmXkfOHyv8aX8q5tLPgRJ+8Y1816hBNq+pzzgZy2B9K+lP2g/n8SvZomxlhyWrybRdDEEq7lBBOTXbRmqKb6nqrA/XaNOC+G7b/Ir+HvCeyzUyJksPSud8aeHjYOsyJhTwa9pW1RIU2rgAVjeLdDS/0psL8y81nTxUlVTex9Bi8jpzwjpwWqWh4NFmOQMOoNdNp9kLsEL8sjDKsOoNSzeF+T8pBNT6ZaS6bPD5q/Kp4NepOrGS91nxGEwFShUtUjozqvCHi+e7X+z9RyZofkErdSPeugutMEkokX5ZOoYd64nU9Me21lbqIERzJu49a6/wAK60msWotZjtuY+h9a8qtG3v0+p97l9SVvq1fVrZvr2/A1tNuhMfs1yvUY5716N8H/AIxa98J/FMdst3JPpZYEQSMSpXvivPTbjIDja+eDT70SSxRNj9/ARgnuK44T5Hp1PYqYaFWm4VVzLz7H6v8AgjxbZeMfDllrOmnzYZVBdR/AfSuqjYsytj5G+9Xwt+yd8ax4K1caHqMmdJv/ALpc8Rua+4LW5SaRNjZVhuTHQjsa9ujVVWKfU/H82y+WXYiVP7L1i/L/AIBsizj8tpMnn171WZ1glcBSG96u+avllTy2OlULlGZ9p+9711Ox4aLllMSchNretTyRmbBOAR2qha20rZ52+lJc/aoHjIywBzS6ai6liTfGxz19qfDeqeCcKO47VC0zzJ5mNjHg+1SwpCYmywzR10EXP2YH36D43bPXxZfn9I6Kb+y/j+wfG+CGH/CWX/P4R0VuZH4v+L9ZksPip4jhf/VNdtjNVfESh7VZAcDqMVL8XrBh421e5XI/0p8kfWsm2v8A7bo7xsdzKuQa+cxCvUcl31P3LLZyhhIUp9Ypr7kXvDh8uwuJTyT8orfsVC2yZ+8eawNDXZoSbuDI/wCddFEvlogHYVyzdpNWPosPpCPoT7ztxiogTzzj2pA5J5qOZiW4NZW13Om5KJCTj71adhDhdxGM+tVLG1ORnpWmW8sYBq0r7FK4SybQcVnTM201LPP26VUkY7s9cU20J2uOhUD5j371Yhxv4yarRMc56Ke1TR5WQ80loiUXlJ25zx6VHIoJDdCKepygpsgI4K0PS9uptYE5BwODVAabFJM8UqD1B9qvRnsKZckoBIPmI6/Sptclq5Vfw9aqMhAcV7d8BfEDT2VzoMzkvH+8iye3pXi0t48IG35s8itPwd4pm0DxLZaiAUWNwHA/iBram7Hk5hhY4rDSglruvVH0tdwkTHjAHrVGW4itYnmuGEcMXzFj/KtzVLy1Swi1FyIoJkDqT/Fx2rzTWprrxEZruRGg0q3UsqHjzCO5roV7+8fkzTk+VHz58VdUTW/Ft1OeC7YjHoK5O3g23K5GDWn4hddS1q4ukOdznj0qvaxbroEjIrKcuZ3Z+k4XD+ypwhbaxtiPESg9qJYfOt5Ex94VPjEYP6U+3UMCc9a5kkn2Pfav0OUn0RFYHGaS88MpqFlIiqBKBlfrXQzRFQe5zTbaTY+ecitOeS26HJLC0mmpLc5zRrYXWmmGdQZY8rz1FclqdvP4a1dLmPO3OTivTprAQXbSx4Cy8kCsjxHpCX1qykZbFawqqMtdmeficFKdJcvxR2foXNPvk1uwjuozlsfMo7Vp27LKhEgywGAa838Gau+h6s9hcZETnAzXo5j8ptwIKnkH2qKkPZs6cFiFiKV38S0fqW7C6a3ZNjEMjcEdjX3z+yv8SR498MjTr6fOpafhASeWX1r4AtwBKc9OtejfBb4jS+AfH2n3iystq7iO4APBU9aqhV9nNN7HHneXrH4OSS9+Oq/y+Z+nCYijY7w2e9Qi9MTABw5xySKz7HVbLVrCC8tWY2siiRSD1Bqzby2kjCSRWOeK+jv2PwyzjuaB1lvIJG0P06VJFqBuYiG4KDO7HWqri2iUBkcKT1q3bNBADhXKnpmhNk6FG+uWSyaXBIB5wO1Ps5IJ4PPB3Ar0FXJblJImj2AA/wB4daybfThaXUphaREYf6rtSY9Tf/Zax/wjnjTHT/hLL/8AlHRR+yqc+GfGf/Y13/X6RUVujK5+QfjqCK98Ua3EQCRdSA5+teQ6k83hvUWQqfs8hxX0x4s+A+vQ+Pdflk1OwG69lURqXIG1ivXaPTPSsDWv2etV1lY0bUbFVVtxyrkn9K8J0akasuqZ+s0s0wlTBU0pWnFJbPol5HnsMf8Ao1giDAIDEVoyzYO1Tz6V6BB8DtVhlRvt9mQibQPn/wAKmg+B2prIXe8s2P8AvP8A/E1hLC19rfij3aee5elb2n/kr/yPP7aF5mBweOtaEencqevtXfxfCbUYulzaf99N/wDE1J/wq/U16XNp/wB9N/8AE1Kw1XqvyNln+XL/AJef+Sv/ACOK2rGtV5Jxt967pvhLq0n/AC92Yz/tP/8AE1A3we1dhn7bZ/8AfT//ABNP6tVvf/IHxBl//Pz8H/kcC7/vCajYYOfXmvQf+FM6tg5vbMn13P8A/E1GfgvqxH/H9Z/99P8A/E0fVqyXw/ihf27gP5/wf+RxEbBuR1p6ElvpXbx/B3U1Uf6Zafm3/wATUn/CotT4/wBLtPf5m/8Aiabw9RbL8hf2/l//AD8/8lf+Rxkb/PwOKlP7xTya7I/CnUxjbdWgz1+Zv/iaU/CnUz/y9Wn/AH03/wATT+q1r/D+KKXEGX/8/P8AyV/5HEphRgU4oCPUHiu0T4V6mM/6Taf99N/8TTh8LdTBx9ptMf7zf/E1P1ap2/Iv/WDLv+fn/kr/AMjhbTy0LQyLn+7mllit2BXO1hyK7OX4SapI25bu0Vl6Hc3/AMTUMvwZ1SRy4vbVT/vv/wDE01hK3VfijN8QZd0n/wCSv/I9W+FGrWvjzwZb6fflpr3S22RqBwV96q/GnVR4f8F3ccIWKST92qgYrgNI+H3ivw7MJ9K1q1tJS43YL4Ye/FbnxK8M654/06xt5Lm1tmgUeaxdm8w+v3RiuudGpJKVteux8FUr4KOP5oy9xvm2enW1rHzdDYSWxcytudjnNS6dHuuCa9QPwG1huW1OzPbo/wDhT7b4E6rASTqFmfpv/wAK4/q9a+n6H2cc6y9NWl+D/wAjhC2SR1HSn2o2tjPWvQR8FdV5X7dZ59fn/wAKki+CerR/8v1kfxf/AOJqfqle9uX8UdX9u4D+f8H/AJHnUsZy4x1qi42t1x6ivVm+DOrb+b2zP/An/wDiapy/A7VZDn7fZj/vv/Cm8HWt8P4oUs8wHSf4P/I4SDE0DKRkjkGqskYYfMORXpdv8EdWhI/0+0IH+0//AMTTpPgvqbE4vLMfi3/xNT9TrL7P4oP7fy//AJ+f+Sv/ACPnPx3obRkX8A2vGc8V1ngzWV17RYyTmaMYNep33wG1G+geJ76z2sMfx/4VieF/2Z9b8MXcjrrVjLC5z5YRxj8cV1uhUnTtJarbY8P+18Fhsapwn7s99Hv32OflYRIG/CoLOUkvITtJPFenXfwS1W6i2Je2aH1LOf8A2WqcfwJ1ZEUf2jZn/vv/AArmeCrPW34o9l55gOb4/wAH/kfXP7Ivjv8A4TrwG+mXEpa+07grnkp2r3c2RDRorbR3FfE3wFg1j4L+JJtSzbajbzJse3SZo8/jsNe9R/tHSxHP/CNRk8/8xA//ABqvZw8ZezSlufkmbSw0sbOWFleL12a1e+6R7fdKVRRuJwPSo4Z5kQGP5vQEV4wf2kppcbvDacemoH/41Ukf7SzRjA8Lp83X/iYn/wCNV0uD3PHuj2g3bXUeGXyz9Ki+1kzAEkYGORXkDftMhgCfCiZA/wCgj/8Aaagb9pJmlD/8IwmffUT/APGqTUguj6B/ZZ/5Fvxp/wBjZf8A8o6Kj/ZK+03fw81nVLiGGA6rr97fJDHKZPLVioCliq5Py+lFamJ//9k="/>
  <p:tag name="MMPROD_77511LOGO" val=""/>
  <p:tag name="MMPROD_THEME_BG_IMAGE" val=""/>
  <p:tag name="MMPROD_TAG_VCONFIG" val="PD94bWwgdmVyc2lvbj0iMS4wIiBlbmNvZGluZz0iVVRGLTgiPz4NCjxjb25maWd1cmF0aW9uPg0KCTxicmFuZGluZz4NCgkJPHVpZm9udCBuYW1lPSJGT05UX05PVEVTX1RFWFQiIHZhbHVlPSJUcmVidWNoZXQgTVMsOSxmYWxzZSxmYWxzZSxmYWxzZSIvPg0KCTwvYnJhbmRpbmc+DQoJPGNvbG9ycz4NCgkJPHVpY29sb3IgbmFtZT0icHJpbWFyeSIgdmFsdWU9IjB4NjY2NjY2Ii8+DQoJCTx1aWNvbG9yIG5hbWU9Imdsb3ciIHZhbHVlPSIweDYwOTc3MyIvPg0KCQk8dWljb2xvciBuYW1lPSJ0ZXh0IiB2YWx1ZT0iMHhGRkZGRkYiLz4NCgkJPHVpY29sb3IgbmFtZT0ibGlnaHQiIHZhbHVlPSIweDQ4NDg0OCIvPg0KCQk8dWljb2xvciBuYW1lPSJzaGFkb3ciIHZhbHVlPSIweDAwMDAwMCIvPg0KCQk8dWljb2xvciBuYW1lPSJiYWNrZ3JvdW5kIiB2YWx1ZT0iMHg1RjVGNTg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0cnVlIi8+DQoJCTx1aXNob3cgbmFtZT0idGh1bWJuYWlsIiB2YWx1ZT0iZmFsc2UiLz4NCgkJPHVpc2hvdyBuYW1lPSJub3RlcyIgdmFsdWU9InRydWUiLz4NCgkJPHVpc2hvdyBuYW1lPSJzZWFyY2giIHZhbHVlPSJmYWxzZSIvPg0KCQk8dWlzaG93IG5hbWU9InF1aXoiIHZhbHVlPSJmYWxz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wcmVsb2FkZXI+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Trebuchet MS&amp;quot; IsBold=&amp;quot;1&amp;quot; IsItalic=&amp;quot;0&amp;quot; IsUnderline=&amp;quot;0&amp;quot; FontSize=&amp;quot;32&amp;quot;/&amp;gt;&amp;lt;Answer FontName=&amp;quot;Calibri&amp;quot; IsBold=&amp;quot;0&amp;quot; IsItalic=&amp;quot;0&amp;quot; IsUnderline=&amp;quot;0&amp;quot; FontSize=&amp;quot;18&amp;quot;/&amp;gt;&amp;lt;Button FontName=&amp;quot;Trebuchet MS&amp;quot; IsBold=&amp;quot;0&amp;quot; IsItalic=&amp;quot;0&amp;quot; IsUnderline=&amp;quot;0&amp;quot; FontSize=&amp;quot;14&amp;quot;/&amp;gt;&amp;lt;Message FontName=&amp;quot;Trebuchet MS&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0&quot;/&gt;&lt;property id=&quot;10163&quot; value=&quot;0&quot;/&gt;&lt;property id=&quot;10164&quot; value=&quot;1&quot;/&gt;&lt;property id=&quot;10165&quot; value=&quot;Passed&quot;/&gt;&lt;property id=&quot;10166&quot; value=&quot;If you need some help, please go to AP Central&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
  <p:tag name="MMPROD_NEXTUNIQUEID" val="10208"/>
  <p:tag name="ARTICULATE_REFERENCE_TYPE_7" val="1"/>
  <p:tag name="ARTICULATE_REFERENCE_7" val="C:\Documents and Settings\blankenau\My Documents\Online Events\Webcasts\AP Chemistry\Handout Resources\PES FAQ 20131206.docx"/>
  <p:tag name="ARTICULATE_REFERENCE_TITLE_7" val="PES FAQ"/>
  <p:tag name="ARTICULATE_META_NAME" val="blankenau"/>
  <p:tag name="ARTICULATE_META_NAME_SET" val="True"/>
  <p:tag name="ARTICULATE_META_DATE_PUBLISHED" val="01/01/0001 00:00:00"/>
  <p:tag name="ARTICULATE_META_DATE_PUBLISHED_SET" val="True"/>
  <p:tag name="ARTICULATE_META_COURSE_VERSION" val="1.0.0.0"/>
  <p:tag name="ARTICULATE_META_COURSE_VERSION_SET" val="True"/>
  <p:tag name="ARTICULATE_META_COURSE_ID" val="5wTRpPaKt2h_course_id"/>
  <p:tag name="ARTICULATE_META_THUMBNAIL_ORIGINAL_FILE_PATH" val="C:\Documents and Settings\blankenau\My Documents\Online Events\Webcasts\AP Chemistry\Thumbnail.JPG"/>
  <p:tag name="ARTICULATE_META_THUMBNAIL_WORKING_FILE_PATH" val=".\metathumbnail6OlD2QhNmvp.jpeg"/>
  <p:tag name="ARTICULATE_SLIDE_COUNT" val="60"/>
  <p:tag name="MMPROD_UIDATA" val="&lt;database version=&quot;8.1&quot;&gt;&lt;object type=&quot;1&quot; unique_id=&quot;10001&quot;&gt;&lt;property id=&quot;20141&quot; value=&quot;Exploring Atomic Structure Using Photoelectron Spectroscopy (PES) Data&quot;/&gt;&lt;property id=&quot;20144&quot; value=&quot;1&quot;/&gt;&lt;property id=&quot;20146&quot; value=&quot;0&quot;/&gt;&lt;property id=&quot;20147&quot; value=&quot;0&quot;/&gt;&lt;property id=&quot;20148&quot; value=&quot;5&quot;/&gt;&lt;property id=&quot;20184&quot; value=&quot;7&quot;/&gt;&lt;property id=&quot;20193&quot; value=&quot;-1&quot;/&gt;&lt;property id=&quot;20600&quot; value=&quot;0&quot;/&gt;&lt;property id=&quot;20700&quot; value=&quot;0&quot;/&gt;&lt;object type=&quot;8&quot; unique_id=&quot;73909&quot;&gt;&lt;/object&gt;&lt;object type=&quot;2&quot; unique_id=&quot;73910&quot;&gt;&lt;object type=&quot;3&quot; unique_id=&quot;74753&quot;&gt;&lt;property id=&quot;20148&quot; value=&quot;5&quot;/&gt;&lt;property id=&quot;20300&quot; value=&quot;Slide 8 - &amp;quot;Hello from the Instructor&amp;quot;&quot;/&gt;&lt;property id=&quot;20303&quot; value=&quot;-1&quot;/&gt;&lt;property id=&quot;20307&quot; value=&quot;396&quot;/&gt;&lt;property id=&quot;20309&quot; value=&quot;-1&quot;/&gt;&lt;/object&gt;&lt;object type=&quot;3&quot; unique_id=&quot;76664&quot;&gt;&lt;property id=&quot;20148&quot; value=&quot;5&quot;/&gt;&lt;property id=&quot;20300&quot; value=&quot;Slide 60 - &amp;quot;Thank you!&amp;quot;&quot;/&gt;&lt;property id=&quot;20303&quot; value=&quot;-1&quot;/&gt;&lt;property id=&quot;20307&quot; value=&quot;418&quot;/&gt;&lt;property id=&quot;20309&quot; value=&quot;-1&quot;/&gt;&lt;/object&gt;&lt;object type=&quot;3&quot; unique_id=&quot;79218&quot;&gt;&lt;property id=&quot;20148&quot; value=&quot;5&quot;/&gt;&lt;property id=&quot;20300&quot; value=&quot;Slide 15 - &amp;quot;Various Models of the Atom&amp;quot;&quot;/&gt;&lt;property id=&quot;20303&quot; value=&quot;-1&quot;/&gt;&lt;property id=&quot;20307&quot; value=&quot;423&quot;/&gt;&lt;property id=&quot;20309&quot; value=&quot;-1&quot;/&gt;&lt;/object&gt;&lt;object type=&quot;3&quot; unique_id=&quot;79219&quot;&gt;&lt;property id=&quot;20148&quot; value=&quot;5&quot;/&gt;&lt;property id=&quot;20300&quot; value=&quot;Slide 16 - &amp;quot;Further refinements to these models have occurred with new experimental results&amp;quot;&quot;/&gt;&lt;property id=&quot;20303&quot; value=&quot;-1&quot;/&gt;&lt;property id=&quot;20307&quot; value=&quot;424&quot;/&gt;&lt;property id=&quot;20309&quot; value=&quot;-1&quot;/&gt;&lt;/object&gt;&lt;object type=&quot;3&quot; unique_id=&quot;79220&quot;&gt;&lt;property id=&quot;20148&quot; value=&quot;5&quot;/&gt;&lt;property id=&quot;20300&quot; value=&quot;Slide 17 - &amp;quot;But not all elements ‘follow the rules’&amp;quot;&quot;/&gt;&lt;property id=&quot;20303&quot; value=&quot;-1&quot;/&gt;&lt;property id=&quot;20307&quot; value=&quot;425&quot;/&gt;&lt;property id=&quot;20309&quot; value=&quot;-1&quot;/&gt;&lt;/object&gt;&lt;object type=&quot;3&quot; unique_id=&quot;79224&quot;&gt;&lt;property id=&quot;20148&quot; value=&quot;5&quot;/&gt;&lt;property id=&quot;20300&quot; value=&quot;Slide 19 - &amp;quot;Ionization Energy&amp;quot;&quot;/&gt;&lt;property id=&quot;20303&quot; value=&quot;-1&quot;/&gt;&lt;property id=&quot;20307&quot; value=&quot;429&quot;/&gt;&lt;property id=&quot;20309&quot; value=&quot;-1&quot;/&gt;&lt;/object&gt;&lt;object type=&quot;3&quot; unique_id=&quot;79225&quot;&gt;&lt;property id=&quot;20148&quot; value=&quot;5&quot;/&gt;&lt;property id=&quot;20300&quot; value=&quot;Slide 20 - &amp;quot;Ionization Energy&amp;quot;&quot;/&gt;&lt;property id=&quot;20303&quot; value=&quot;-1&quot;/&gt;&lt;property id=&quot;20307&quot; value=&quot;430&quot;/&gt;&lt;property id=&quot;20309&quot; value=&quot;-1&quot;/&gt;&lt;/object&gt;&lt;object type=&quot;3&quot; unique_id=&quot;79226&quot;&gt;&lt;property id=&quot;20148&quot; value=&quot;5&quot;/&gt;&lt;property id=&quot;20300&quot; value=&quot;Slide 21 - &amp;quot;How do we probe further into the atom?&amp;quot;&quot;/&gt;&lt;property id=&quot;20303&quot; value=&quot;-1&quot;/&gt;&lt;property id=&quot;20307&quot; value=&quot;431&quot;/&gt;&lt;property id=&quot;20309&quot; value=&quot;-1&quot;/&gt;&lt;/object&gt;&lt;object type=&quot;3&quot; unique_id=&quot;79227&quot;&gt;&lt;property id=&quot;20148&quot; value=&quot;5&quot;/&gt;&lt;property id=&quot;20300&quot; value=&quot;Slide 22 - &amp;quot;Removing Core Electrons&amp;quot;&quot;/&gt;&lt;property id=&quot;20303&quot; value=&quot;-1&quot;/&gt;&lt;property id=&quot;20307&quot; value=&quot;432&quot;/&gt;&lt;property id=&quot;20309&quot; value=&quot;-1&quot;/&gt;&lt;/object&gt;&lt;object type=&quot;3&quot; unique_id=&quot;79228&quot;&gt;&lt;property id=&quot;20148&quot; value=&quot;5&quot;/&gt;&lt;property id=&quot;20300&quot; value=&quot;Slide 23 - &amp;quot;Removing Core Electrons&amp;quot;&quot;/&gt;&lt;property id=&quot;20303&quot; value=&quot;-1&quot;/&gt;&lt;property id=&quot;20307&quot; value=&quot;433&quot;/&gt;&lt;property id=&quot;20309&quot; value=&quot;-1&quot;/&gt;&lt;/object&gt;&lt;object type=&quot;3&quot; unique_id=&quot;79229&quot;&gt;&lt;property id=&quot;20148&quot; value=&quot;5&quot;/&gt;&lt;property id=&quot;20300&quot; value=&quot;Slide 24 - &amp;quot;PES Instrument&amp;quot;&quot;/&gt;&lt;property id=&quot;20303&quot; value=&quot;-1&quot;/&gt;&lt;property id=&quot;20307&quot; value=&quot;434&quot;/&gt;&lt;property id=&quot;20309&quot; value=&quot;-1&quot;/&gt;&lt;/object&gt;&lt;object type=&quot;3&quot; unique_id=&quot;79230&quot;&gt;&lt;property id=&quot;20148&quot; value=&quot;5&quot;/&gt;&lt;property id=&quot;20300&quot; value=&quot;Slide 25&quot;/&gt;&lt;property id=&quot;20303&quot; value=&quot;-1&quot;/&gt;&lt;property id=&quot;20307&quot; value=&quot;435&quot;/&gt;&lt;property id=&quot;20309&quot; value=&quot;-1&quot;/&gt;&lt;/object&gt;&lt;object type=&quot;3&quot; unique_id=&quot;79231&quot;&gt;&lt;property id=&quot;20148&quot; value=&quot;5&quot;/&gt;&lt;property id=&quot;20300&quot; value=&quot;Slide 26&quot;/&gt;&lt;property id=&quot;20303&quot; value=&quot;-1&quot;/&gt;&lt;property id=&quot;20307&quot; value=&quot;436&quot;/&gt;&lt;property id=&quot;20309&quot; value=&quot;-1&quot;/&gt;&lt;/object&gt;&lt;object type=&quot;3&quot; unique_id=&quot;79232&quot;&gt;&lt;property id=&quot;20148&quot; value=&quot;5&quot;/&gt;&lt;property id=&quot;20300&quot; value=&quot;Slide 27&quot;/&gt;&lt;property id=&quot;20303&quot; value=&quot;-1&quot;/&gt;&lt;property id=&quot;20307&quot; value=&quot;437&quot;/&gt;&lt;property id=&quot;20309&quot; value=&quot;-1&quot;/&gt;&lt;/object&gt;&lt;object type=&quot;3&quot; unique_id=&quot;79233&quot;&gt;&lt;property id=&quot;20148&quot; value=&quot;5&quot;/&gt;&lt;property id=&quot;20300&quot; value=&quot;Slide 28&quot;/&gt;&lt;property id=&quot;20303&quot; value=&quot;-1&quot;/&gt;&lt;property id=&quot;20307&quot; value=&quot;438&quot;/&gt;&lt;property id=&quot;20309&quot; value=&quot;-1&quot;/&gt;&lt;/object&gt;&lt;object type=&quot;3&quot; unique_id=&quot;79235&quot;&gt;&lt;property id=&quot;20148&quot; value=&quot;5&quot;/&gt;&lt;property id=&quot;20300&quot; value=&quot;Slide 29&quot;/&gt;&lt;property id=&quot;20303&quot; value=&quot;-1&quot;/&gt;&lt;property id=&quot;20307&quot; value=&quot;440&quot;/&gt;&lt;property id=&quot;20309&quot; value=&quot;-1&quot;/&gt;&lt;/object&gt;&lt;object type=&quot;3&quot; unique_id=&quot;79236&quot;&gt;&lt;property id=&quot;20148&quot; value=&quot;5&quot;/&gt;&lt;property id=&quot;20300&quot; value=&quot;Slide 31 - &amp;quot;Analyzing data from PES&amp;quot;&quot;/&gt;&lt;property id=&quot;20303&quot; value=&quot;-1&quot;/&gt;&lt;property id=&quot;20307&quot; value=&quot;441&quot;/&gt;&lt;property id=&quot;20309&quot; value=&quot;-1&quot;/&gt;&lt;/object&gt;&lt;object type=&quot;3&quot; unique_id=&quot;79237&quot;&gt;&lt;property id=&quot;20148&quot; value=&quot;5&quot;/&gt;&lt;property id=&quot;20300&quot; value=&quot;Slide 32 - &amp;quot;Analyzing data from PES&amp;quot;&quot;/&gt;&lt;property id=&quot;20303&quot; value=&quot;-1&quot;/&gt;&lt;property id=&quot;20307&quot; value=&quot;442&quot;/&gt;&lt;property id=&quot;20309&quot; value=&quot;-1&quot;/&gt;&lt;/object&gt;&lt;object type=&quot;3&quot; unique_id=&quot;79238&quot;&gt;&lt;property id=&quot;20148&quot; value=&quot;5&quot;/&gt;&lt;property id=&quot;20300&quot; value=&quot;Slide 33 - &amp;quot;Real Spectrum&amp;quot;&quot;/&gt;&lt;property id=&quot;20303&quot; value=&quot;-1&quot;/&gt;&lt;property id=&quot;20307&quot; value=&quot;443&quot;/&gt;&lt;property id=&quot;20309&quot; value=&quot;-1&quot;/&gt;&lt;/object&gt;&lt;object type=&quot;3&quot; unique_id=&quot;79239&quot;&gt;&lt;property id=&quot;20148&quot; value=&quot;5&quot;/&gt;&lt;property id=&quot;20300&quot; value=&quot;Slide 34 - &amp;quot;Auger Transitions&amp;quot;&quot;/&gt;&lt;property id=&quot;20303&quot; value=&quot;-1&quot;/&gt;&lt;property id=&quot;20307&quot; value=&quot;444&quot;/&gt;&lt;property id=&quot;20309&quot; value=&quot;-1&quot;/&gt;&lt;/object&gt;&lt;object type=&quot;3&quot; unique_id=&quot;79240&quot;&gt;&lt;property id=&quot;20148&quot; value=&quot;5&quot;/&gt;&lt;property id=&quot;20300&quot; value=&quot;Slide 35 - &amp;quot;Real Spectrum&amp;quot;&quot;/&gt;&lt;property id=&quot;20303&quot; value=&quot;-1&quot;/&gt;&lt;property id=&quot;20307&quot; value=&quot;445&quot;/&gt;&lt;property id=&quot;20309&quot; value=&quot;-1&quot;/&gt;&lt;/object&gt;&lt;object type=&quot;3&quot; unique_id=&quot;79241&quot;&gt;&lt;property id=&quot;20148&quot; value=&quot;5&quot;/&gt;&lt;property id=&quot;20300&quot; value=&quot;Slide 36 - &amp;quot;Copper vs. Chromium&amp;quot;&quot;/&gt;&lt;property id=&quot;20303&quot; value=&quot;-1&quot;/&gt;&lt;property id=&quot;20307&quot; value=&quot;446&quot;/&gt;&lt;property id=&quot;20309&quot; value=&quot;-1&quot;/&gt;&lt;/object&gt;&lt;object type=&quot;3&quot; unique_id=&quot;79242&quot;&gt;&lt;property id=&quot;20148&quot; value=&quot;5&quot;/&gt;&lt;property id=&quot;20300&quot; value=&quot;Slide 37 - &amp;quot;Mixtures of Elements&amp;quot;&quot;/&gt;&lt;property id=&quot;20303&quot; value=&quot;-1&quot;/&gt;&lt;property id=&quot;20307&quot; value=&quot;447&quot;/&gt;&lt;property id=&quot;20309&quot; value=&quot;-1&quot;/&gt;&lt;/object&gt;&lt;object type=&quot;3&quot; unique_id=&quot;79243&quot;&gt;&lt;property id=&quot;20148&quot; value=&quot;5&quot;/&gt;&lt;property id=&quot;20300&quot; value=&quot;Slide 38 - &amp;quot;PES Sample Questions&amp;quot;&quot;/&gt;&lt;property id=&quot;20303&quot; value=&quot;-1&quot;/&gt;&lt;property id=&quot;20307&quot; value=&quot;448&quot;/&gt;&lt;property id=&quot;20309&quot; value=&quot;-1&quot;/&gt;&lt;/object&gt;&lt;object type=&quot;3&quot; unique_id=&quot;79244&quot;&gt;&lt;property id=&quot;20148&quot; value=&quot;5&quot;/&gt;&lt;property id=&quot;20300&quot; value=&quot;Slide 39 - &amp;quot;Sample Question #1&amp;quot;&quot;/&gt;&lt;property id=&quot;20303&quot; value=&quot;-1&quot;/&gt;&lt;property id=&quot;20307&quot; value=&quot;449&quot;/&gt;&lt;property id=&quot;20309&quot; value=&quot;-1&quot;/&gt;&lt;/object&gt;&lt;object type=&quot;3&quot; unique_id=&quot;79245&quot;&gt;&lt;property id=&quot;20148&quot; value=&quot;5&quot;/&gt;&lt;property id=&quot;20300&quot; value=&quot;Slide 40 - &amp;quot;Sample Question #2&amp;quot;&quot;/&gt;&lt;property id=&quot;20303&quot; value=&quot;-1&quot;/&gt;&lt;property id=&quot;20307&quot; value=&quot;450&quot;/&gt;&lt;property id=&quot;20309&quot; value=&quot;-1&quot;/&gt;&lt;/object&gt;&lt;object type=&quot;3&quot; unique_id=&quot;79246&quot;&gt;&lt;property id=&quot;20148&quot; value=&quot;5&quot;/&gt;&lt;property id=&quot;20300&quot; value=&quot;Slide 41 - &amp;quot;Sample Question #3&amp;quot;&quot;/&gt;&lt;property id=&quot;20303&quot; value=&quot;-1&quot;/&gt;&lt;property id=&quot;20307&quot; value=&quot;451&quot;/&gt;&lt;property id=&quot;20309&quot; value=&quot;-1&quot;/&gt;&lt;/object&gt;&lt;object type=&quot;3&quot; unique_id=&quot;79247&quot;&gt;&lt;property id=&quot;20148&quot; value=&quot;5&quot;/&gt;&lt;property id=&quot;20300&quot; value=&quot;Slide 42 - &amp;quot;Sample Question #4&amp;quot;&quot;/&gt;&lt;property id=&quot;20303&quot; value=&quot;-1&quot;/&gt;&lt;property id=&quot;20307&quot; value=&quot;452&quot;/&gt;&lt;property id=&quot;20309&quot; value=&quot;-1&quot;/&gt;&lt;/object&gt;&lt;object type=&quot;3&quot; unique_id=&quot;79248&quot;&gt;&lt;property id=&quot;20148&quot; value=&quot;5&quot;/&gt;&lt;property id=&quot;20300&quot; value=&quot;Slide 43 - &amp;quot;Sample Question #4a&amp;quot;&quot;/&gt;&lt;property id=&quot;20303&quot; value=&quot;-1&quot;/&gt;&lt;property id=&quot;20307&quot; value=&quot;453&quot;/&gt;&lt;property id=&quot;20309&quot; value=&quot;-1&quot;/&gt;&lt;/object&gt;&lt;object type=&quot;3&quot; unique_id=&quot;79249&quot;&gt;&lt;property id=&quot;20148&quot; value=&quot;5&quot;/&gt;&lt;property id=&quot;20300&quot; value=&quot;Slide 44 - &amp;quot;Sample Question #4b&amp;quot;&quot;/&gt;&lt;property id=&quot;20303&quot; value=&quot;-1&quot;/&gt;&lt;property id=&quot;20307&quot; value=&quot;454&quot;/&gt;&lt;property id=&quot;20309&quot; value=&quot;-1&quot;/&gt;&lt;/object&gt;&lt;object type=&quot;3&quot; unique_id=&quot;79250&quot;&gt;&lt;property id=&quot;20148&quot; value=&quot;5&quot;/&gt;&lt;property id=&quot;20300&quot; value=&quot;Slide 45 - &amp;quot;Sample Question #5&amp;quot;&quot;/&gt;&lt;property id=&quot;20303&quot; value=&quot;-1&quot;/&gt;&lt;property id=&quot;20307&quot; value=&quot;455&quot;/&gt;&lt;property id=&quot;20309&quot; value=&quot;-1&quot;/&gt;&lt;/object&gt;&lt;object type=&quot;3&quot; unique_id=&quot;79251&quot;&gt;&lt;property id=&quot;20148&quot; value=&quot;5&quot;/&gt;&lt;property id=&quot;20300&quot; value=&quot;Slide 46 - &amp;quot;Sample Question #6&amp;quot;&quot;/&gt;&lt;property id=&quot;20303&quot; value=&quot;-1&quot;/&gt;&lt;property id=&quot;20307&quot; value=&quot;456&quot;/&gt;&lt;property id=&quot;20309&quot; value=&quot;-1&quot;/&gt;&lt;/object&gt;&lt;object type=&quot;3&quot; unique_id=&quot;79252&quot;&gt;&lt;property id=&quot;20148&quot; value=&quot;5&quot;/&gt;&lt;property id=&quot;20300&quot; value=&quot;Slide 47 - &amp;quot;Example Formative Assessment&amp;quot;&quot;/&gt;&lt;property id=&quot;20303&quot; value=&quot;-1&quot;/&gt;&lt;property id=&quot;20307&quot; value=&quot;457&quot;/&gt;&lt;property id=&quot;20309&quot; value=&quot;-1&quot;/&gt;&lt;/object&gt;&lt;object type=&quot;3&quot; unique_id=&quot;79253&quot;&gt;&lt;property id=&quot;20148&quot; value=&quot;5&quot;/&gt;&lt;property id=&quot;20300&quot; value=&quot;Slide 48 - &amp;quot;Quick Check – Can You Now Translate Between These Representations of Mg?&amp;quot;&quot;/&gt;&lt;property id=&quot;20303&quot; value=&quot;-1&quot;/&gt;&lt;property id=&quot;20307&quot; value=&quot;458&quot;/&gt;&lt;property id=&quot;20309&quot; value=&quot;-1&quot;/&gt;&lt;/object&gt;&lt;object type=&quot;3&quot; unique_id=&quot;79254&quot;&gt;&lt;property id=&quot;20148&quot; value=&quot;5&quot;/&gt;&lt;property id=&quot;20300&quot; value=&quot;Slide 49 - &amp;quot;Using Data to Makes Conclusions About Atomic Structure&amp;quot;&quot;/&gt;&lt;property id=&quot;20303&quot; value=&quot;-1&quot;/&gt;&lt;property id=&quot;20307&quot; value=&quot;459&quot;/&gt;&lt;property id=&quot;20309&quot; value=&quot;-1&quot;/&gt;&lt;/object&gt;&lt;object type=&quot;3&quot; unique_id=&quot;79255&quot;&gt;&lt;property id=&quot;20148&quot; value=&quot;5&quot;/&gt;&lt;property id=&quot;20300&quot; value=&quot;Slide 50 - &amp;quot;PES – Data that Shells are Divided into Subshells &amp;quot;&quot;/&gt;&lt;property id=&quot;20303&quot; value=&quot;-1&quot;/&gt;&lt;property id=&quot;20307&quot; value=&quot;460&quot;/&gt;&lt;property id=&quot;20309&quot; value=&quot;-1&quot;/&gt;&lt;/object&gt;&lt;object type=&quot;3&quot; unique_id=&quot;79256&quot;&gt;&lt;property id=&quot;20148&quot; value=&quot;5&quot;/&gt;&lt;property id=&quot;20300&quot; value=&quot;Slide 51 - &amp;quot;Applicable Science Practices&amp;quot;&quot;/&gt;&lt;property id=&quot;20303&quot; value=&quot;-1&quot;/&gt;&lt;property id=&quot;20307&quot; value=&quot;461&quot;/&gt;&lt;property id=&quot;20309&quot; value=&quot;-1&quot;/&gt;&lt;/object&gt;&lt;object type=&quot;3&quot; unique_id=&quot;79257&quot;&gt;&lt;property id=&quot;20148&quot; value=&quot;5&quot;/&gt;&lt;property id=&quot;20300&quot; value=&quot;Slide 58 - &amp;quot;Take Away&amp;quot;&quot;/&gt;&lt;property id=&quot;20303&quot; value=&quot;-1&quot;/&gt;&lt;property id=&quot;20307&quot; value=&quot;462&quot;/&gt;&lt;property id=&quot;20309&quot; value=&quot;-1&quot;/&gt;&lt;/object&gt;&lt;object type=&quot;3&quot; unique_id=&quot;79258&quot;&gt;&lt;property id=&quot;20148&quot; value=&quot;5&quot;/&gt;&lt;property id=&quot;20300&quot; value=&quot;Slide 53 - &amp;quot;Applicable Learning Objectives&amp;quot;&quot;/&gt;&lt;property id=&quot;20303&quot; value=&quot;-1&quot;/&gt;&lt;property id=&quot;20307&quot; value=&quot;463&quot;/&gt;&lt;property id=&quot;20309&quot; value=&quot;-1&quot;/&gt;&lt;/object&gt;&lt;object type=&quot;3&quot; unique_id=&quot;79259&quot;&gt;&lt;property id=&quot;20148&quot; value=&quot;5&quot;/&gt;&lt;property id=&quot;20300&quot; value=&quot;Slide 55 - &amp;quot;Supporting Resources (cont.)&amp;quot;&quot;/&gt;&lt;property id=&quot;20303&quot; value=&quot;-1&quot;/&gt;&lt;property id=&quot;20307&quot; value=&quot;464&quot;/&gt;&lt;property id=&quot;20309&quot; value=&quot;-1&quot;/&gt;&lt;/object&gt;&lt;object type=&quot;3&quot; unique_id=&quot;79260&quot;&gt;&lt;property id=&quot;20148&quot; value=&quot;5&quot;/&gt;&lt;property id=&quot;20300&quot; value=&quot;Slide 56 - &amp;quot;Supporting Resources (cont.)&amp;quot;&quot;/&gt;&lt;property id=&quot;20303&quot; value=&quot;-1&quot;/&gt;&lt;property id=&quot;20307&quot; value=&quot;465&quot;/&gt;&lt;property id=&quot;20309&quot; value=&quot;-1&quot;/&gt;&lt;/object&gt;&lt;object type=&quot;3&quot; unique_id=&quot;79263&quot;&gt;&lt;property id=&quot;20148&quot; value=&quot;5&quot;/&gt;&lt;property id=&quot;20300&quot; value=&quot;Slide 59 - &amp;quot;Contact Information&amp;quot;&quot;/&gt;&lt;property id=&quot;20303&quot; value=&quot;-1&quot;/&gt;&lt;property id=&quot;20307&quot; value=&quot;468&quot;/&gt;&lt;property id=&quot;20309&quot; value=&quot;-1&quot;/&gt;&lt;/object&gt;&lt;object type=&quot;3&quot; unique_id=&quot;81125&quot;&gt;&lt;property id=&quot;20148&quot; value=&quot;5&quot;/&gt;&lt;property id=&quot;20300&quot; value=&quot;Slide 9 - &amp;quot;Why a webcast on PES?&amp;quot;&quot;/&gt;&lt;property id=&quot;20303&quot; value=&quot;-1&quot;/&gt;&lt;property id=&quot;20307&quot; value=&quot;472&quot;/&gt;&lt;property id=&quot;20309&quot; value=&quot;-1&quot;/&gt;&lt;/object&gt;&lt;object type=&quot;3&quot; unique_id=&quot;81126&quot;&gt;&lt;property id=&quot;20148&quot; value=&quot;5&quot;/&gt;&lt;property id=&quot;20300&quot; value=&quot;Slide 10 - &amp;quot;Course Overview&amp;quot;&quot;/&gt;&lt;property id=&quot;20303&quot; value=&quot;-1&quot;/&gt;&lt;property id=&quot;20307&quot; value=&quot;471&quot;/&gt;&lt;property id=&quot;20309&quot; value=&quot;-1&quot;/&gt;&lt;/object&gt;&lt;object type=&quot;3&quot; unique_id=&quot;81127&quot;&gt;&lt;property id=&quot;20148&quot; value=&quot;5&quot;/&gt;&lt;property id=&quot;20300&quot; value=&quot;Slide 11 - &amp;quot;Learning Objectives &amp;amp;#x09;&amp;amp;#x09;&amp;amp;#x09;&amp;quot;&quot;/&gt;&lt;property id=&quot;20303&quot; value=&quot;-1&quot;/&gt;&lt;property id=&quot;20307&quot; value=&quot;470&quot;/&gt;&lt;property id=&quot;20309&quot; value=&quot;-1&quot;/&gt;&lt;/object&gt;&lt;object type=&quot;3&quot; unique_id=&quot;81128&quot;&gt;&lt;property id=&quot;20148&quot; value=&quot;5&quot;/&gt;&lt;property id=&quot;20300&quot; value=&quot;Slide 30 - &amp;quot;Analyzing Data from PES Experiments&amp;quot;&quot;/&gt;&lt;property id=&quot;20303&quot; value=&quot;-1&quot;/&gt;&lt;property id=&quot;20307&quot; value=&quot;473&quot;/&gt;&lt;property id=&quot;20309&quot; value=&quot;-1&quot;/&gt;&lt;/object&gt;&lt;object type=&quot;3&quot; unique_id=&quot;81915&quot;&gt;&lt;property id=&quot;20148&quot; value=&quot;5&quot;/&gt;&lt;property id=&quot;20300&quot; value=&quot;Slide 12 - &amp;quot;Setting the Stage&amp;quot;&quot;/&gt;&lt;property id=&quot;20303&quot; value=&quot;-1&quot;/&gt;&lt;property id=&quot;20307&quot; value=&quot;474&quot;/&gt;&lt;property id=&quot;20309&quot; value=&quot;-1&quot;/&gt;&lt;/object&gt;&lt;object type=&quot;3&quot; unique_id=&quot;81920&quot;&gt;&lt;property id=&quot;20148&quot; value=&quot;5&quot;/&gt;&lt;property id=&quot;20300&quot; value=&quot;Slide 14 - &amp;quot;Introduction to Photoelectron Spectroscopy (PES)&amp;quot;&quot;/&gt;&lt;property id=&quot;20303&quot; value=&quot;-1&quot;/&gt;&lt;property id=&quot;20307&quot; value=&quot;475&quot;/&gt;&lt;property id=&quot;20309&quot; value=&quot;-1&quot;/&gt;&lt;/object&gt;&lt;object type=&quot;3&quot; unique_id=&quot;83184&quot;&gt;&lt;property id=&quot;20148&quot; value=&quot;5&quot;/&gt;&lt;property id=&quot;20300&quot; value=&quot;Slide 52 - &amp;quot;Wrap up and Take Aways&amp;quot;&quot;/&gt;&lt;property id=&quot;20303&quot; value=&quot;-1&quot;/&gt;&lt;property id=&quot;20307&quot; value=&quot;485&quot;/&gt;&lt;property id=&quot;20309&quot; value=&quot;-1&quot;/&gt;&lt;/object&gt;&lt;object type=&quot;3&quot; unique_id=&quot;83185&quot;&gt;&lt;property id=&quot;20148&quot; value=&quot;5&quot;/&gt;&lt;property id=&quot;20300&quot; value=&quot;Slide 54 - &amp;quot;Supporting Resources&amp;quot;&quot;/&gt;&lt;property id=&quot;20303&quot; value=&quot;-1&quot;/&gt;&lt;property id=&quot;20307&quot; value=&quot;484&quot;/&gt;&lt;property id=&quot;20309&quot; value=&quot;-1&quot;/&gt;&lt;/object&gt;&lt;object type=&quot;3&quot; unique_id=&quot;83186&quot;&gt;&lt;property id=&quot;20148&quot; value=&quot;5&quot;/&gt;&lt;property id=&quot;20300&quot; value=&quot;Slide 57 - &amp;quot;Supporting Resources (cont.)&amp;quot;&quot;/&gt;&lt;property id=&quot;20303&quot; value=&quot;-1&quot;/&gt;&lt;property id=&quot;20307&quot; value=&quot;483&quot;/&gt;&lt;property id=&quot;20309&quot; value=&quot;-1&quot;/&gt;&lt;/object&gt;&lt;object type=&quot;3&quot; unique_id=&quot;91405&quot;&gt;&lt;property id=&quot;20148&quot; value=&quot;5&quot;/&gt;&lt;property id=&quot;20300&quot; value=&quot;Slide 13 - &amp;quot;Setting the Stage&amp;quot;&quot;/&gt;&lt;property id=&quot;20307&quot; value=&quot;486&quot;/&gt;&lt;/object&gt;&lt;object type=&quot;3&quot; unique_id=&quot;93869&quot;&gt;&lt;property id=&quot;20148&quot; value=&quot;5&quot;/&gt;&lt;property id=&quot;20300&quot; value=&quot;Slide 1 - &amp;quot;AP® Chemistry: Exploring Atomic Structure Using Photoelectron Spectroscopy (PES) Data&amp;quot;&quot;/&gt;&lt;property id=&quot;20307&quot; value=&quot;488&quot;/&gt;&lt;/object&gt;&lt;object type=&quot;3&quot; unique_id=&quot;93870&quot;&gt;&lt;property id=&quot;20148&quot; value=&quot;5&quot;/&gt;&lt;property id=&quot;20300&quot; value=&quot;Slide 2 - &amp;quot;Before we begin, a few words about … &amp;quot;&quot;/&gt;&lt;property id=&quot;20307&quot; value=&quot;489&quot;/&gt;&lt;/object&gt;&lt;object type=&quot;3&quot; unique_id=&quot;93871&quot;&gt;&lt;property id=&quot;20148&quot; value=&quot;5&quot;/&gt;&lt;property id=&quot;20300&quot; value=&quot;Slide 3 - &amp;quot;Navigating the Webcast&amp;quot;&quot;/&gt;&lt;property id=&quot;20307&quot; value=&quot;490&quot;/&gt;&lt;/object&gt;&lt;object type=&quot;3&quot; unique_id=&quot;93872&quot;&gt;&lt;property id=&quot;20148&quot; value=&quot;5&quot;/&gt;&lt;property id=&quot;20300&quot; value=&quot;Slide 4 - &amp;quot;Document Resources&amp;quot;&quot;/&gt;&lt;property id=&quot;20307&quot; value=&quot;491&quot;/&gt;&lt;/object&gt;&lt;object type=&quot;3&quot; unique_id=&quot;93873&quot;&gt;&lt;property id=&quot;20148&quot; value=&quot;5&quot;/&gt;&lt;property id=&quot;20300&quot; value=&quot;Slide 5 - &amp;quot;Equity and Access Statement&amp;quot;&quot;/&gt;&lt;property id=&quot;20307&quot; value=&quot;492&quot;/&gt;&lt;/object&gt;&lt;object type=&quot;3&quot; unique_id=&quot;93874&quot;&gt;&lt;property id=&quot;20148&quot; value=&quot;5&quot;/&gt;&lt;property id=&quot;20300&quot; value=&quot;Slide 6 - &amp;quot;Equity and Access: Guiding Questions&amp;quot;&quot;/&gt;&lt;property id=&quot;20307&quot; value=&quot;493&quot;/&gt;&lt;/object&gt;&lt;object type=&quot;3&quot; unique_id=&quot;93875&quot;&gt;&lt;property id=&quot;20148&quot; value=&quot;5&quot;/&gt;&lt;property id=&quot;20300&quot; value=&quot;Slide 7 - &amp;quot;Time to begin …&amp;quot;&quot;/&gt;&lt;property id=&quot;20307&quot; value=&quot;494&quot;/&gt;&lt;/object&gt;&lt;object type=&quot;3&quot; unique_id=&quot;94088&quot;&gt;&lt;property id=&quot;20148&quot; value=&quot;5&quot;/&gt;&lt;property id=&quot;20300&quot; value=&quot;Slide 18 - &amp;quot;How do we know?&amp;quot;&quot;/&gt;&lt;property id=&quot;20307&quot; value=&quot;495&quot;/&gt;&lt;/object&gt;&lt;/object&gt;&lt;object type=&quot;4&quot; unique_id=&quot;75368&quot;&gt;&lt;object type=&quot;5&quot; unique_id=&quot;88665&quot;&gt;&lt;property id=&quot;20000&quot; value=&quot;0&quot;/&gt;&lt;property id=&quot;20149&quot; value=&quot;Jamie Benigna&quot;/&gt;&lt;/object&gt;&lt;/object&gt;&lt;object type=&quot;10&quot; unique_id=&quot;75370&quot;&gt;&lt;object type=&quot;11&quot; unique_id=&quot;75371&quot;&gt;&lt;property id=&quot;20180&quot; value=&quot;1&quot;/&gt;&lt;property id=&quot;20181&quot; value=&quot;1&quot;/&gt;&lt;property id=&quot;20183&quot; value=&quot;1&quot;/&gt;&lt;/object&gt;&lt;object type=&quot;12&quot; unique_id=&quot;88666&quot;&gt;&lt;/object&gt;&lt;/object&gt;&lt;/object&gt;&lt;/database&gt;"/>
  <p:tag name="ARTICULATE_REFERENCE_TYPE_1" val="1"/>
  <p:tag name="ARTICULATE_REFERENCE_1" val="C:\Documents and Settings\blankenau\My Documents\Online Events\Webcasts\AP Chemistry\Final\Handouts\Shells Class Activity.docx"/>
  <p:tag name="ARTICULATE_REFERENCE_TITLE_1" val="Shells Class Activity"/>
  <p:tag name="ARTICULATE_REFERENCE_TYPE_2" val="1"/>
  <p:tag name="ARTICULATE_REFERENCE_2" val="C:\Documents and Settings\blankenau\My Documents\Online Events\Webcasts\AP Chemistry\Final\Handouts\From Shells to Subshells Class Activity.docx"/>
  <p:tag name="ARTICULATE_REFERENCE_TITLE_2" val="From Shells to Subshells Class Activity"/>
  <p:tag name="ARTICULATE_REFERENCE_TYPE_3" val="1"/>
  <p:tag name="ARTICULATE_REFERENCE_3" val="C:\Documents and Settings\blankenau\My Documents\Online Events\Webcasts\AP Chemistry\Final\Handouts\PES peaks compiled.xlsx"/>
  <p:tag name="ARTICULATE_REFERENCE_TITLE_3" val="PES peaks compiled"/>
  <p:tag name="ARTICULATE_REFERENCE_TYPE_4" val="1"/>
  <p:tag name="ARTICULATE_REFERENCE_4" val="C:\Documents and Settings\blankenau\My Documents\Online Events\Webcasts\AP Chemistry\Final\Handouts\PES Spectrum GeneratorTeacher Resource.xlsx"/>
  <p:tag name="ARTICULATE_REFERENCE_TITLE_4" val="PES Spectrum GeneratorTeacher Resource"/>
  <p:tag name="ARTICULATE_REFERENCE_TYPE_5" val="1"/>
  <p:tag name="ARTICULATE_REFERENCE_5" val="C:\Documents and Settings\blankenau\My Documents\Online Events\Webcasts\AP Chemistry\Final\Handouts\Sample Items.docx"/>
  <p:tag name="ARTICULATE_REFERENCE_TITLE_5" val="Sample Items"/>
  <p:tag name="ARTICULATE_REFERENCE_TYPE_6" val="1"/>
  <p:tag name="ARTICULATE_REFERENCE_6" val="C:\Documents and Settings\blankenau\My Documents\Online Events\Webcasts\AP Chemistry\Final\Handouts\PES FAQ.docx"/>
  <p:tag name="ARTICULATE_REFERENCE_TITLE_6" val="PES FAQ"/>
  <p:tag name="ARTICULATE_REFERENCE_COUNT" val="6"/>
  <p:tag name="ARTICULATE_REFERENCE_DESCRIPTION" val="Click to download the teacher and classroom resources below:"/>
  <p:tag name="ARTICULATE_PLAYER_GLOSSARY_XML" val="&lt;?xml version=&quot;1.0&quot; encoding=&quot;utf-16&quot;?&gt;&lt;glossary xmlns:xsi=&quot;http://www.w3.org/2001/XMLSchema-instance&quot; xmlns:xsd=&quot;http://www.w3.org/2001/XMLSchema&quot;&gt;&lt;terms /&gt;&lt;/glossary&gt;"/>
  <p:tag name="ARTICULATE_PRESENTER_VERSION" val="7"/>
  <p:tag name="ARTICULATE_USED_PAGE_ORIENTATION" val="1"/>
  <p:tag name="ARTICULATE_USED_PAGE_SIZE" val="1"/>
  <p:tag name="TAG_BACKING_FORM_KEY" val="396162-c:\documents and settings\blankenau\my documents\online events\webcasts\ap chemistry\final\pes_chemistry_webcast_20140113v1_articulate.pptx"/>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39&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0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36"/>
  <p:tag name="MARGIN_3" val="72"/>
  <p:tag name="MARGIN_4" val="108"/>
  <p:tag name="MARGIN_5" val="144"/>
  <p:tag name="FONT_SIZE" val="12"/>
</p:tagLst>
</file>

<file path=ppt/tags/tag1001.xml><?xml version="1.0" encoding="utf-8"?>
<p:tagLst xmlns:a="http://schemas.openxmlformats.org/drawingml/2006/main" xmlns:r="http://schemas.openxmlformats.org/officeDocument/2006/relationships" xmlns:p="http://schemas.openxmlformats.org/presentationml/2006/main">
  <p:tag name="AUDIO_ID" val="443"/>
  <p:tag name="ORIGINAL_AUDIO_FILEPATH" val="C:\Documents and Settings\blankenau\My Documents\Online Events\Webcasts\AP Chemistry\Final\Audio Files\audio\883009038.mp3"/>
  <p:tag name="ELAPSEDTIME" val="42.39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31.41"/>
  <p:tag name="PPSNARRATION" val="23,408882453,C:\Documents and Settings\blankenau\My Documents\Online Events\Webcasts\AP Chemistry\Final\Handouts\PES_Chemistry_Webcast_pptx\Media.ppcx"/>
</p:tagLst>
</file>

<file path=ppt/tags/tag10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00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005.xml><?xml version="1.0" encoding="utf-8"?>
<p:tagLst xmlns:a="http://schemas.openxmlformats.org/drawingml/2006/main" xmlns:r="http://schemas.openxmlformats.org/officeDocument/2006/relationships" xmlns:p="http://schemas.openxmlformats.org/presentationml/2006/main">
  <p:tag name="AUDIO_ID" val="444"/>
  <p:tag name="ORIGINAL_AUDIO_FILEPATH" val="C:\Documents and Settings\blankenau\My Documents\Online Events\Webcasts\AP Chemistry\Final\Audio Files\audio\324960483.mp3"/>
  <p:tag name="ELAPSEDTIME" val="34.58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2.46/7.46"/>
  <p:tag name="PPSNARRATION" val="24,408882453,C:\Documents and Settings\blankenau\My Documents\Online Events\Webcasts\AP Chemistry\Final\Handouts\PES_Chemistry_Webcast_pptx\Media.ppcx"/>
</p:tagLst>
</file>

<file path=ppt/tags/tag10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102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0"/>
  <p:tag name="MARGIN_5" val="144"/>
  <p:tag name="FONT_SIZE" val="12"/>
</p:tagLst>
</file>

<file path=ppt/tags/tag1025.xml><?xml version="1.0" encoding="utf-8"?>
<p:tagLst xmlns:a="http://schemas.openxmlformats.org/drawingml/2006/main" xmlns:r="http://schemas.openxmlformats.org/officeDocument/2006/relationships" xmlns:p="http://schemas.openxmlformats.org/presentationml/2006/main">
  <p:tag name="AUDIO_ID" val="445"/>
  <p:tag name="ORIGINAL_AUDIO_FILEPATH" val="C:\Documents and Settings\blankenau\My Documents\Online Events\Webcasts\AP Chemistry\Final\Audio Files\audio\1857671259.mp3"/>
  <p:tag name="ELAPSEDTIME" val="57.23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44.35"/>
  <p:tag name="PPSNARRATION" val="25,408882453,C:\Documents and Settings\blankenau\My Documents\Online Events\Webcasts\AP Chemistry\Final\Handouts\PES_Chemistry_Webcast_pptx\Media.ppcx"/>
</p:tagLst>
</file>

<file path=ppt/tags/tag10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quot;/&gt;&lt;lineCharCount val=&quot;4&quot;/&gt;&lt;lineCharCount val=&quot;2&quot;/&gt;&lt;lineCharCount val=&quot;4&quot;/&gt;&lt;lineCharCount val=&quot;2&quot;/&gt;&lt;lineCharCount val=&quot;4&quot;/&gt;&lt;lineCharCount val=&quot;2&quot;/&gt;&lt;lineCharCount val=&quot;3&quot;/&gt;&lt;lineCharCount val=&quot;1&quot;/&gt;&lt;/TableIndex&gt;&lt;/ShapeTextInfo&gt;"/>
</p:tagLst>
</file>

<file path=ppt/tags/tag10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03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0"/>
  <p:tag name="MARGIN_5" val="144"/>
  <p:tag name="FONT_SIZE" val="12"/>
</p:tagLst>
</file>

<file path=ppt/tags/tag1032.xml><?xml version="1.0" encoding="utf-8"?>
<p:tagLst xmlns:a="http://schemas.openxmlformats.org/drawingml/2006/main" xmlns:r="http://schemas.openxmlformats.org/officeDocument/2006/relationships" xmlns:p="http://schemas.openxmlformats.org/presentationml/2006/main">
  <p:tag name="AUDIO_ID" val="446"/>
  <p:tag name="ORIGINAL_AUDIO_FILEPATH" val="C:\Documents and Settings\blankenau\My Documents\Online Events\Webcasts\AP Chemistry\Final\Audio Files\audio\1515060654.mp3"/>
  <p:tag name="ELAPSEDTIME" val="130.22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23.22"/>
  <p:tag name="PPSNARRATION" val="26,408882453,C:\Documents and Settings\blankenau\My Documents\Online Events\Webcasts\AP Chemistry\Final\Handouts\PES_Chemistry_Webcast_pptx\Media.ppcx"/>
</p:tagLst>
</file>

<file path=ppt/tags/tag10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quot;/&gt;&lt;lineCharCount val=&quot;2&quot;/&gt;&lt;lineCharCount val=&quot;2&quot;/&gt;&lt;lineCharCount val=&quot;2&quot;/&gt;&lt;lineCharCount val=&quot;2&quot;/&gt;&lt;lineCharCount val=&quot;2&quot;/&gt;&lt;lineCharCount val=&quot;1&quot;/&gt;&lt;/TableIndex&gt;&lt;/ShapeTextInfo&gt;"/>
</p:tagLst>
</file>

<file path=ppt/tags/tag10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0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4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1041.xml><?xml version="1.0" encoding="utf-8"?>
<p:tagLst xmlns:a="http://schemas.openxmlformats.org/drawingml/2006/main" xmlns:r="http://schemas.openxmlformats.org/officeDocument/2006/relationships" xmlns:p="http://schemas.openxmlformats.org/presentationml/2006/main">
  <p:tag name="AUDIO_ID" val="447"/>
  <p:tag name="ORIGINAL_AUDIO_FILEPATH" val="C:\Documents and Settings\blankenau\My Documents\Online Events\Webcasts\AP Chemistry\Final\Audio Files\audio\532188347.mp3"/>
  <p:tag name="ELAPSEDTIME" val="102.74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31.00/71.10/80.70/90.50"/>
  <p:tag name="PPSNARRATION" val="27,408882453,C:\Documents and Settings\blankenau\My Documents\Online Events\Webcasts\AP Chemistry\Final\Handouts\PES_Chemistry_Webcast_pptx\Media.ppcx"/>
</p:tagLst>
</file>

<file path=ppt/tags/tag10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0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quot;/&gt;&lt;lineCharCount val=&quot;4&quot;/&gt;&lt;lineCharCount val=&quot;2&quot;/&gt;&lt;lineCharCount val=&quot;4&quot;/&gt;&lt;lineCharCount val=&quot;2&quot;/&gt;&lt;lineCharCount val=&quot;4&quot;/&gt;&lt;lineCharCount val=&quot;2&quot;/&gt;&lt;lineCharCount val=&quot;4&quot;/&gt;&lt;/TableIndex&gt;&lt;/ShapeTextInfo&gt;"/>
</p:tagLst>
</file>

<file path=ppt/tags/tag10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0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05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057.xml><?xml version="1.0" encoding="utf-8"?>
<p:tagLst xmlns:a="http://schemas.openxmlformats.org/drawingml/2006/main" xmlns:r="http://schemas.openxmlformats.org/officeDocument/2006/relationships" xmlns:p="http://schemas.openxmlformats.org/presentationml/2006/main">
  <p:tag name="AUDIO_ID" val="448"/>
  <p:tag name="ARTICULATE_PLAYER_CONTROLS_SET" val="True"/>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False"/>
  <p:tag name="ARTICULATE_PLAYER_CONTROL_PLAYPAUSE" val="False"/>
  <p:tag name="ORIGINAL_AUDIO_FILEPATH" val="C:\Documents and Settings\blankenau\My Documents\Online Events\Webcasts\AP Chemistry\Audio for Transcript\2134109761.mp3"/>
  <p:tag name="ELAPSEDTIME" val="15.852"/>
  <p:tag name="ARTICULATE_USED_LAYOUT" val="11"/>
  <p:tag name="PPSNARRATION" val="28,408882453,C:\Documents and Settings\blankenau\My Documents\Online Events\Webcasts\AP Chemistry\Final\Handouts\PES_Chemistry_Webcast_pptx\Media.ppcx"/>
</p:tagLst>
</file>

<file path=ppt/tags/tag10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059.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60.xml><?xml version="1.0" encoding="utf-8"?>
<p:tagLst xmlns:a="http://schemas.openxmlformats.org/drawingml/2006/main" xmlns:r="http://schemas.openxmlformats.org/officeDocument/2006/relationships" xmlns:p="http://schemas.openxmlformats.org/presentationml/2006/main">
  <p:tag name="AUDIO_ID" val="449"/>
  <p:tag name="ORIGINAL_AUDIO_FILEPATH" val="C:\Documents and Settings\blankenau\My Documents\Online Events\Webcasts\AP Chemistry\Final\Audio Files\audio\1301828696.mp3"/>
  <p:tag name="ELAPSEDTIME" val="33.57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0.40/8.23/28.53"/>
  <p:tag name="PPSNARRATION" val="29,408882453,C:\Documents and Settings\blankenau\My Documents\Online Events\Webcasts\AP Chemistry\Final\Handouts\PES_Chemistry_Webcast_pptx\Media.ppcx"/>
</p:tagLst>
</file>

<file path=ppt/tags/tag10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0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1&quot;/&gt;&lt;lineCharCount val=&quot;19&quot;/&gt;&lt;/TableIndex&gt;&lt;/ShapeTextInfo&gt;"/>
</p:tagLst>
</file>

<file path=ppt/tags/tag10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10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1066.xml><?xml version="1.0" encoding="utf-8"?>
<p:tagLst xmlns:a="http://schemas.openxmlformats.org/drawingml/2006/main" xmlns:r="http://schemas.openxmlformats.org/officeDocument/2006/relationships" xmlns:p="http://schemas.openxmlformats.org/presentationml/2006/main">
  <p:tag name="AUDIO_ID" val="450"/>
  <p:tag name="ORIGINAL_AUDIO_FILEPATH" val="C:\Documents and Settings\blankenau\My Documents\Online Events\Webcasts\AP Chemistry\Final\Audio Files\audio\1234489263.mp3"/>
  <p:tag name="ELAPSEDTIME" val="57.86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1.47/4.16/44.49"/>
  <p:tag name="PPSNARRATION" val="30,408882453,C:\Documents and Settings\blankenau\My Documents\Online Events\Webcasts\AP Chemistry\Final\Handouts\PES_Chemistry_Webcast_pptx\Media.ppcx"/>
</p:tagLst>
</file>

<file path=ppt/tags/tag10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0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51&quot;/&gt;&lt;/TableIndex&gt;&lt;/ShapeTextInfo&gt;"/>
</p:tagLst>
</file>

<file path=ppt/tags/tag10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7&quot;/&gt;&lt;lineCharCount val=&quot;79&quot;/&gt;&lt;lineCharCount val=&quot;89&quot;/&gt;&lt;lineCharCount val=&quot;93&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0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15bc96cde52f4c8f818e734513d7316b"/>
</p:tagLst>
</file>

<file path=ppt/tags/tag10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DUPLICATEID" val="9e4c165510b94e36a188da742aa78c8e"/>
</p:tagLst>
</file>

<file path=ppt/tags/tag10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6607b9f068b84b60ac2851509e8b41bc"/>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0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0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DUPLICATEID" val="5cf17f54b15740c996ee4e6bc041e29e"/>
</p:tagLst>
</file>

<file path=ppt/tags/tag108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1084.xml><?xml version="1.0" encoding="utf-8"?>
<p:tagLst xmlns:a="http://schemas.openxmlformats.org/drawingml/2006/main" xmlns:r="http://schemas.openxmlformats.org/officeDocument/2006/relationships" xmlns:p="http://schemas.openxmlformats.org/presentationml/2006/main">
  <p:tag name="AUDIO_ID" val="451"/>
  <p:tag name="ORIGINAL_AUDIO_FILEPATH" val="C:\Documents and Settings\blankenau\My Documents\Online Events\Webcasts\AP Chemistry\Final\Audio Files\audio\1188030579.mp3"/>
  <p:tag name="ELAPSEDTIME" val="87.44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2.06/7.61/79.01"/>
  <p:tag name="PPSNARRATION" val="31,408882453,C:\Documents and Settings\blankenau\My Documents\Online Events\Webcasts\AP Chemistry\Final\Handouts\PES_Chemistry_Webcast_pptx\Media.ppcx"/>
</p:tagLst>
</file>

<file path=ppt/tags/tag10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0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1&quot;/&gt;&lt;lineCharCount val=&quot;85&quot;/&gt;&lt;lineCharCount val=&quot;81&quot;/&gt;&lt;/TableIndex&gt;&lt;/ShapeTextInfo&gt;"/>
</p:tagLst>
</file>

<file path=ppt/tags/tag10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21&quot;/&gt;&lt;lineCharCount val=&quot;114&quot;/&gt;&lt;lineCharCount val=&quot;118&quot;/&gt;&lt;lineCharCount val=&quot;122&quot;/&gt;&lt;lineCharCount val=&quot;23&quot;/&gt;&lt;/TableIndex&gt;&lt;/ShapeTextInfo&gt;"/>
</p:tagLst>
</file>

<file path=ppt/tags/tag10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9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2"/>
</p:tagLst>
</file>

<file path=ppt/tags/tag1091.xml><?xml version="1.0" encoding="utf-8"?>
<p:tagLst xmlns:a="http://schemas.openxmlformats.org/drawingml/2006/main" xmlns:r="http://schemas.openxmlformats.org/officeDocument/2006/relationships" xmlns:p="http://schemas.openxmlformats.org/presentationml/2006/main">
  <p:tag name="AUDIO_ID" val="452"/>
  <p:tag name="ORIGINAL_AUDIO_FILEPATH" val="C:\Documents and Settings\blankenau\My Documents\Online Events\Webcasts\AP Chemistry\Final\Audio Files\audio\181583711.mp3"/>
  <p:tag name="ELAPSEDTIME" val="18.17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PPSNARRATION" val="32,408882453,C:\Documents and Settings\blankenau\My Documents\Online Events\Webcasts\AP Chemistry\Final\Handouts\PES_Chemistry_Webcast_pptx\Media.ppcx"/>
</p:tagLst>
</file>

<file path=ppt/tags/tag10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0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5&quot;/&gt;&lt;lineCharCount val=&quot;64&quot;/&gt;&lt;lineCharCount val=&quot;10&quot;/&gt;&lt;/TableIndex&gt;&lt;/ShapeTextInfo&gt;"/>
</p:tagLst>
</file>

<file path=ppt/tags/tag10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0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13.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114.xml><?xml version="1.0" encoding="utf-8"?>
<p:tagLst xmlns:a="http://schemas.openxmlformats.org/drawingml/2006/main" xmlns:r="http://schemas.openxmlformats.org/officeDocument/2006/relationships" xmlns:p="http://schemas.openxmlformats.org/presentationml/2006/main">
  <p:tag name="AUDIO_ID" val="453"/>
  <p:tag name="ORIGINAL_AUDIO_FILEPATH" val="C:\Documents and Settings\blankenau\My Documents\Online Events\Webcasts\AP Chemistry\Final\Audio Files\audio\726753663.mp3"/>
  <p:tag name="ELAPSEDTIME" val="47.53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1.40/14.00/27.10"/>
  <p:tag name="PPSNARRATION" val="33,408882453,C:\Documents and Settings\blankenau\My Documents\Online Events\Webcasts\AP Chemistry\Final\Handouts\PES_Chemistry_Webcast_pptx\Media.ppcx"/>
</p:tagLst>
</file>

<file path=ppt/tags/tag1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6&quot;/&gt;&lt;lineCharCount val=&quot;63&quot;/&gt;&lt;lineCharCount val=&quot;10&quot;/&gt;&lt;/TableIndex&gt;&lt;/ShapeTextInfo&gt;"/>
</p:tagLst>
</file>

<file path=ppt/tags/tag1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9&quot;/&gt;&lt;lineCharCount val=&quot;48&quot;/&gt;&lt;lineCharCount val=&quot;47&quot;/&gt;&lt;lineCharCount val=&quot;37&quot;/&gt;&lt;/TableIndex&gt;&lt;/ShapeTextInfo&gt;"/>
</p:tagLst>
</file>

<file path=ppt/tags/tag1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DUPLICATEID" val="6932ef89213645ff8493004d74c7af1c"/>
</p:tagLst>
</file>

<file path=ppt/tags/tag1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d48ffd36cffc4e95a014ede5664e5379"/>
</p:tagLst>
</file>

<file path=ppt/tags/tag1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9b9a4be7574443028db8f60eb4862a6e"/>
</p:tagLst>
</file>

<file path=ppt/tags/tag1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1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128.xml><?xml version="1.0" encoding="utf-8"?>
<p:tagLst xmlns:a="http://schemas.openxmlformats.org/drawingml/2006/main" xmlns:r="http://schemas.openxmlformats.org/officeDocument/2006/relationships" xmlns:p="http://schemas.openxmlformats.org/presentationml/2006/main">
  <p:tag name="AUDIO_ID" val="454"/>
  <p:tag name="ORIGINAL_AUDIO_FILEPATH" val="C:\Documents and Settings\blankenau\My Documents\Online Events\Webcasts\AP Chemistry\Final\Audio Files\audio\1219045830.mp3"/>
  <p:tag name="ELAPSEDTIME" val="27.86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2.10/10.80/22.50"/>
  <p:tag name="PPSNARRATION" val="34,408882453,C:\Documents and Settings\blankenau\My Documents\Online Events\Webcasts\AP Chemistry\Final\Handouts\PES_Chemistry_Webcast_pptx\Media.ppcx"/>
</p:tagLst>
</file>

<file path=ppt/tags/tag1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AUDIO_ID" val="424"/>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ORIGINAL_AUDIO_FILEPATH" val="C:\Documents and Settings\blankenau\My Documents\Online Events\Webcasts\AP Chemistry\Final\Audio Files\audio\478976124.mp3"/>
  <p:tag name="ELAPSEDTIME" val="39.832"/>
  <p:tag name="ARTICULATE_USED_LAYOUT" val="9"/>
  <p:tag name="PPSNARRATION" val="7,408882453,C:\Documents and Settings\blankenau\My Documents\Online Events\Webcasts\AP Chemistry\Final\Handouts\PES_Chemistry_Webcast_pptx\Media.ppcx"/>
</p:tagLst>
</file>

<file path=ppt/tags/tag1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6&quot;/&gt;&lt;lineCharCount val=&quot;65&quot;/&gt;&lt;lineCharCount val=&quot;10&quot;/&gt;&lt;/TableIndex&gt;&lt;/ShapeTextInfo&gt;"/>
</p:tagLst>
</file>

<file path=ppt/tags/tag1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9&quot;/&gt;&lt;lineCharCount val=&quot;48&quot;/&gt;&lt;lineCharCount val=&quot;47&quot;/&gt;&lt;lineCharCount val=&quot;37&quot;/&gt;&lt;/TableIndex&gt;&lt;/ShapeTextInfo&gt;"/>
</p:tagLst>
</file>

<file path=ppt/tags/tag1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DUPLICATEID" val="5f3e0a790bba4cc597e287b0ee9e4d1c"/>
</p:tagLst>
</file>

<file path=ppt/tags/tag1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67c3c6ca9e804acb9840cda90453cec9"/>
</p:tagLst>
</file>

<file path=ppt/tags/tag1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8aba2a70ebbe4afd9d72d50ddaca8876"/>
</p:tagLst>
</file>

<file path=ppt/tags/tag1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1&quot;/&gt;&lt;lineCharCount val=&quot;38&quot;/&gt;&lt;/TableIndex&gt;&lt;/ShapeTextInfo&gt;"/>
</p:tagLst>
</file>

<file path=ppt/tags/tag1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141.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142.xml><?xml version="1.0" encoding="utf-8"?>
<p:tagLst xmlns:a="http://schemas.openxmlformats.org/drawingml/2006/main" xmlns:r="http://schemas.openxmlformats.org/officeDocument/2006/relationships" xmlns:p="http://schemas.openxmlformats.org/presentationml/2006/main">
  <p:tag name="AUDIO_ID" val="455"/>
  <p:tag name="ORIGINAL_AUDIO_FILEPATH" val="C:\Documents and Settings\blankenau\My Documents\Online Events\Webcasts\AP Chemistry\Final\Audio Files\audio\140642697.mp3"/>
  <p:tag name="ELAPSEDTIME" val="65.47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1.77/11.67/54.27"/>
  <p:tag name="PPSNARRATION" val="35,408882453,C:\Documents and Settings\blankenau\My Documents\Online Events\Webcasts\AP Chemistry\Final\Handouts\PES_Chemistry_Webcast_pptx\Media.ppcx"/>
</p:tagLst>
</file>

<file path=ppt/tags/tag1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3&quot;/&gt;&lt;lineCharCount val=&quot;59&quot;/&gt;&lt;lineCharCount val=&quot;16&quot;/&gt;&lt;/TableIndex&gt;&lt;/ShapeTextInfo&gt;"/>
</p:tagLst>
</file>

<file path=ppt/tags/tag1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7&quot;/&gt;&lt;lineCharCount val=&quot;12&quot;/&gt;&lt;lineCharCount val=&quot;77&quot;/&gt;&lt;lineCharCount val=&quot;76&quot;/&gt;&lt;lineCharCount val=&quot;77&quot;/&gt;&lt;lineCharCount val=&quot;31&quot;/&gt;&lt;/TableIndex&gt;&lt;/ShapeTextInfo&gt;"/>
</p:tagLst>
</file>

<file path=ppt/tags/tag1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Lst>
</file>

<file path=ppt/tags/tag1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54&quot;/&gt;&lt;/TableIndex&gt;&lt;/ShapeTextInfo&gt;"/>
</p:tagLst>
</file>

<file path=ppt/tags/tag114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quot;/&gt;&lt;lineCharCount val=&quot;8&quot;/&gt;&lt;lineCharCount val=&quot;13&quot;/&gt;&lt;lineCharCount val=&quot;18&quot;/&gt;&lt;lineCharCount val=&quot;18&quot;/&gt;&lt;lineCharCount val=&quot;13&quot;/&gt;&lt;lineCharCount val=&quot;11&quot;/&gt;&lt;lineCharCount val=&quot;2&quot;/&gt;&lt;/TableIndex&gt;&lt;/ShapeTextInfo&gt;"/>
</p:tagLst>
</file>

<file path=ppt/tags/tag1150.xml><?xml version="1.0" encoding="utf-8"?>
<p:tagLst xmlns:a="http://schemas.openxmlformats.org/drawingml/2006/main" xmlns:r="http://schemas.openxmlformats.org/officeDocument/2006/relationships" xmlns:p="http://schemas.openxmlformats.org/presentationml/2006/main">
  <p:tag name="AUDIO_ID" val="456"/>
  <p:tag name="ORIGINAL_AUDIO_FILEPATH" val="C:\Documents and Settings\blankenau\My Documents\Online Events\Webcasts\AP Chemistry\Final\Audio Files\audio\1846395709.mp3"/>
  <p:tag name="ELAPSEDTIME" val="107.12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1.05/32.46/53.96/99.76"/>
  <p:tag name="PPSNARRATION" val="36,408882453,C:\Documents and Settings\blankenau\My Documents\Online Events\Webcasts\AP Chemistry\Final\Handouts\PES_Chemistry_Webcast_pptx\Media.ppcx"/>
</p:tagLst>
</file>

<file path=ppt/tags/tag1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1&quot;/&gt;&lt;lineCharCount val=&quot;61&quot;/&gt;&lt;lineCharCount val=&quot;28&quot;/&gt;&lt;/TableIndex&gt;&lt;/ShapeTextInfo&gt;"/>
</p:tagLst>
</file>

<file path=ppt/tags/tag1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3&quot;/&gt;&lt;lineCharCount val=&quot;82&quot;/&gt;&lt;lineCharCount val=&quot;45&quot;/&gt;&lt;lineCharCount val=&quot;80&quot;/&gt;&lt;lineCharCount val=&quot;78&quot;/&gt;&lt;lineCharCount val=&quot;39&quot;/&gt;&lt;lineCharCount val=&quot;84&quot;/&gt;&lt;lineCharCount val=&quot;79&quot;/&gt;&lt;/TableIndex&gt;&lt;/ShapeTextInfo&gt;"/>
</p:tagLst>
</file>

<file path=ppt/tags/tag1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4&quot;/&gt;&lt;/TableIndex&gt;&lt;/ShapeTextInfo&gt;"/>
</p:tagLst>
</file>

<file path=ppt/tags/tag1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6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2"/>
</p:tagLst>
</file>

<file path=ppt/tags/tag1169.xml><?xml version="1.0" encoding="utf-8"?>
<p:tagLst xmlns:a="http://schemas.openxmlformats.org/drawingml/2006/main" xmlns:r="http://schemas.openxmlformats.org/officeDocument/2006/relationships" xmlns:p="http://schemas.openxmlformats.org/presentationml/2006/main">
  <p:tag name="AUDIO_ID" val="457"/>
  <p:tag name="ORIGINAL_AUDIO_FILEPATH" val="C:\Documents and Settings\blankenau\My Documents\Online Events\Webcasts\AP Chemistry\Final\Audio Files\audio\303117953.mp3"/>
  <p:tag name="ELAPSEDTIME" val="148.51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6.70/48.20/105.60"/>
  <p:tag name="PPSNARRATION" val="37,408882453,C:\Documents and Settings\blankenau\My Documents\Online Events\Webcasts\AP Chemistry\Final\Handouts\PES_Chemistry_Webcast_pptx\Media.ppcx"/>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6&quot;/&gt;&lt;lineCharCount val=&quot;40&quot;/&gt;&lt;/TableIndex&gt;&lt;/ShapeTextInfo&gt;"/>
</p:tagLst>
</file>

<file path=ppt/tags/tag1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1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9&quot;/&gt;&lt;lineCharCount val=&quot;21&quot;/&gt;&lt;/TableIndex&gt;&lt;/ShapeTextInfo&gt;"/>
</p:tagLst>
</file>

<file path=ppt/tags/tag1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DUPLICATEID" val="cff597d3ec2d4614b47956bf5a58ea51"/>
</p:tagLst>
</file>

<file path=ppt/tags/tag1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3724f57b78704c54a7f5e82b605cdcf4"/>
</p:tagLst>
</file>

<file path=ppt/tags/tag1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f968f96e57484cd3851849c54ff885e5"/>
</p:tagLst>
</file>

<file path=ppt/tags/tag1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f45fc7d5a08e41dbbe82911a0959f3f0"/>
</p:tagLst>
</file>

<file path=ppt/tags/tag1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0df27b9728ab4724a4d021be2f58311d"/>
</p:tagLst>
</file>

<file path=ppt/tags/tag118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2"/>
</p:tagLst>
</file>

<file path=ppt/tags/tag1187.xml><?xml version="1.0" encoding="utf-8"?>
<p:tagLst xmlns:a="http://schemas.openxmlformats.org/drawingml/2006/main" xmlns:r="http://schemas.openxmlformats.org/officeDocument/2006/relationships" xmlns:p="http://schemas.openxmlformats.org/presentationml/2006/main">
  <p:tag name="AUDIO_ID" val="458"/>
  <p:tag name="ORIGINAL_AUDIO_FILEPATH" val="C:\Documents and Settings\blankenau\My Documents\Online Events\Webcasts\AP Chemistry\Final\Audio Files\audio\620820824.mp3"/>
  <p:tag name="ELAPSEDTIME" val="38.03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 name="TIMELINE" val="4.40/10.30/13.20/15.60/17.60"/>
  <p:tag name="PPSNARRATION" val="38,408882453,C:\Documents and Settings\blankenau\My Documents\Online Events\Webcasts\AP Chemistry\Final\Handouts\PES_Chemistry_Webcast_pptx\Media.ppcx"/>
</p:tagLst>
</file>

<file path=ppt/tags/tag1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4&quot;/&gt;&lt;lineCharCount val=&quot;28&quot;/&gt;&lt;/TableIndex&gt;&lt;/ShapeTextInfo&gt;"/>
</p:tagLst>
</file>

<file path=ppt/tags/tag1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DUPLICATEID" val="4e3bfbaceaf44eb19c9dba09bb9ea368"/>
</p:tagLst>
</file>

<file path=ppt/tags/tag1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56c83592ef7c47f7b014fab72ef548e7"/>
</p:tagLst>
</file>

<file path=ppt/tags/tag1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031bc9cfa7604a889cddfd59392b85a5"/>
</p:tagLst>
</file>

<file path=ppt/tags/tag1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e872eedaff0d4b6d95186b4ab0210391"/>
</p:tagLst>
</file>

<file path=ppt/tags/tag1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cce5538b366f4f858c22e91b6a1cdb05"/>
</p:tagLst>
</file>

<file path=ppt/tags/tag1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1b7eb86049b44d389f995bf9f0110f00"/>
</p:tagLst>
</file>

<file path=ppt/tags/tag1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10afa046bacd4ae6be4cfe1a4ce9744a"/>
</p:tagLst>
</file>

<file path=ppt/tags/tag1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7d5518732b3c47e1b61801377cc493d6"/>
</p:tagLst>
</file>

<file path=ppt/tags/tag1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b627fe5f66f74c5ba05aabdc293eb91d"/>
</p:tagLst>
</file>

<file path=ppt/tags/tag1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1d5bc80671e9411684d308664fa91406"/>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565ab03e8afe4372a3a006d124ac528a"/>
</p:tagLst>
</file>

<file path=ppt/tags/tag1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e7a5f35803b64a18a11dbeadffe3acc5"/>
</p:tagLst>
</file>

<file path=ppt/tags/tag1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b3a44b727e804f0aac0e88d3d1d23988"/>
</p:tagLst>
</file>

<file path=ppt/tags/tag1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a72ca3080bd347728874a86d52cde1ac"/>
</p:tagLst>
</file>

<file path=ppt/tags/tag1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e859288996e14686aacaa892dea9a39e"/>
</p:tagLst>
</file>

<file path=ppt/tags/tag1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2.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0"/>
  <p:tag name="MARGIN_4" val="108"/>
  <p:tag name="MARGIN_5" val="144"/>
  <p:tag name="FONT_SIZE" val="12"/>
</p:tagLst>
</file>

<file path=ppt/tags/tag1233.xml><?xml version="1.0" encoding="utf-8"?>
<p:tagLst xmlns:a="http://schemas.openxmlformats.org/drawingml/2006/main" xmlns:r="http://schemas.openxmlformats.org/officeDocument/2006/relationships" xmlns:p="http://schemas.openxmlformats.org/presentationml/2006/main">
  <p:tag name="AUDIO_ID" val="459"/>
  <p:tag name="ORIGINAL_AUDIO_FILEPATH" val="C:\Documents and Settings\blankenau\My Documents\Online Events\Webcasts\AP Chemistry\Final\Audio Files\audio\1324209441.mp3"/>
  <p:tag name="ELAPSEDTIME" val="46.06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19.36/25.56/35.56"/>
  <p:tag name="PPSNARRATION" val="39,408882453,C:\Documents and Settings\blankenau\My Documents\Online Events\Webcasts\AP Chemistry\Final\Handouts\PES_Chemistry_Webcast_pptx\Media.ppcx"/>
</p:tagLst>
</file>

<file path=ppt/tags/tag1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1&quot;/&gt;&lt;/TableIndex&gt;&lt;/ShapeTextInfo&gt;"/>
</p:tagLst>
</file>

<file path=ppt/tags/tag1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0&quot;/&gt;&lt;/TableIndex&gt;&lt;/ShapeTextInfo&gt;"/>
</p:tagLst>
</file>

<file path=ppt/tags/tag1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8&quot;/&gt;&lt;lineCharCount val=&quot;16&quot;/&gt;&lt;/TableIndex&gt;&lt;/ShapeTextInfo&gt;"/>
</p:tagLst>
</file>

<file path=ppt/tags/tag1237.xml><?xml version="1.0" encoding="utf-8"?>
<p:tagLst xmlns:a="http://schemas.openxmlformats.org/drawingml/2006/main" xmlns:r="http://schemas.openxmlformats.org/officeDocument/2006/relationships" xmlns:p="http://schemas.openxmlformats.org/presentationml/2006/main">
  <p:tag name="DUPLICATEID" val="a4640e46e1c6476d9b5fc3ad6750aa6f"/>
</p:tagLst>
</file>

<file path=ppt/tags/tag1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1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29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1297.xml><?xml version="1.0" encoding="utf-8"?>
<p:tagLst xmlns:a="http://schemas.openxmlformats.org/drawingml/2006/main" xmlns:r="http://schemas.openxmlformats.org/officeDocument/2006/relationships" xmlns:p="http://schemas.openxmlformats.org/presentationml/2006/main">
  <p:tag name="AUDIO_ID" val="460"/>
  <p:tag name="ORIGINAL_AUDIO_FILEPATH" val="C:\Documents and Settings\blankenau\My Documents\Online Events\Webcasts\AP Chemistry\Final\Audio Files\audio\1716680850.mp3"/>
  <p:tag name="ELAPSEDTIME" val="17.28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10.29"/>
  <p:tag name="PPSNARRATION" val="40,408882453,C:\Documents and Settings\blankenau\My Documents\Online Events\Webcasts\AP Chemistry\Final\Handouts\PES_Chemistry_Webcast_pptx\Media.ppcx"/>
</p:tagLst>
</file>

<file path=ppt/tags/tag12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TableIndex row=&quot;1&quot; col=&quot;2&quot;&gt;&lt;linesCount val=&quot;1&quot;/&gt;&lt;lineCharCount val=&quot;3&quot;/&gt;&lt;/TableIndex&gt;&lt;TableIndex row=&quot;1&quot; col=&quot;3&quot;&gt;&lt;linesCount val=&quot;1&quot;/&gt;&lt;lineCharCount val=&quot;3&quot;/&gt;&lt;/TableIndex&gt;&lt;TableIndex row=&quot;1&quot; col=&quot;4&quot;&gt;&lt;linesCount val=&quot;1&quot;/&gt;&lt;lineCharCount val=&quot;3&quot;/&gt;&lt;/TableIndex&gt;&lt;TableIndex row=&quot;1&quot; col=&quot;5&quot;&gt;&lt;linesCount val=&quot;1&quot;/&gt;&lt;lineCharCount val=&quot;3&quot;/&gt;&lt;/TableIndex&gt;&lt;TableIndex row=&quot;1&quot; col=&quot;6&quot;&gt;&lt;linesCount val=&quot;1&quot;/&gt;&lt;lineCharCount val=&quot;3&quot;/&gt;&lt;/TableIndex&gt;&lt;TableIndex row=&quot;1&quot; col=&quot;7&quot;&gt;&lt;linesCount val=&quot;1&quot;/&gt;&lt;lineCharCount val=&quot;3&quot;/&gt;&lt;/TableIndex&gt;&lt;TableIndex row=&quot;1&quot; col=&quot;8&quot;&gt;&lt;linesCount val=&quot;1&quot;/&gt;&lt;lineCharCount val=&quot;3&quot;/&gt;&lt;/TableIndex&gt;&lt;TableIndex row=&quot;2&quot; col=&quot;1&quot;&gt;&lt;linesCount val=&quot;1&quot;/&gt;&lt;lineCharCount val=&quot;2&quot;/&gt;&lt;/TableIndex&gt;&lt;TableIndex row=&quot;2&quot; col=&quot;2&quot;&gt;&lt;linesCount val=&quot;1&quot;/&gt;&lt;lineCharCount val=&quot;3&quot;/&gt;&lt;/TableIndex&gt;&lt;TableIndex row=&quot;2&quot; col=&quot;3&quot;&gt;&lt;linesCount val=&quot;1&quot;/&gt;&lt;lineCharCount val=&quot;4&quot;/&gt;&lt;/TableIndex&gt;&lt;TableIndex row=&quot;2&quot; col=&quot;4&quot;&gt;&lt;linesCount val=&quot;0&quot;/&gt;&lt;/TableIndex&gt;&lt;TableIndex row=&quot;2&quot; col=&quot;5&quot;&gt;&lt;linesCount val=&quot;0&quot;/&gt;&lt;/TableIndex&gt;&lt;TableIndex row=&quot;2&quot; col=&quot;6&quot;&gt;&lt;linesCount val=&quot;0&quot;/&gt;&lt;/TableIndex&gt;&lt;TableIndex row=&quot;2&quot; col=&quot;7&quot;&gt;&lt;linesCount val=&quot;0&quot;/&gt;&lt;/TableIndex&gt;&lt;TableIndex row=&quot;2&quot; col=&quot;8&quot;&gt;&lt;linesCount val=&quot;0&quot;/&gt;&lt;/TableIndex&gt;&lt;TableIndex row=&quot;3&quot; col=&quot;1&quot;&gt;&lt;linesCount val=&quot;1&quot;/&gt;&lt;lineCharCount val=&quot;2&quot;/&gt;&lt;/TableIndex&gt;&lt;TableIndex row=&quot;3&quot; col=&quot;2&quot;&gt;&lt;linesCount val=&quot;1&quot;/&gt;&lt;lineCharCount val=&quot;3&quot;/&gt;&lt;/TableIndex&gt;&lt;TableIndex row=&quot;3&quot; col=&quot;3&quot;&gt;&lt;linesCount val=&quot;1&quot;/&gt;&lt;lineCharCount val=&quot;4&quot;/&gt;&lt;/TableIndex&gt;&lt;TableIndex row=&quot;3&quot; col=&quot;4&quot;&gt;&lt;linesCount val=&quot;1&quot;/&gt;&lt;lineCharCount val=&quot;4&quot;/&gt;&lt;/TableIndex&gt;&lt;TableIndex row=&quot;3&quot; col=&quot;5&quot;&gt;&lt;linesCount val=&quot;0&quot;/&gt;&lt;/TableIndex&gt;&lt;TableIndex row=&quot;3&quot; col=&quot;6&quot;&gt;&lt;linesCount val=&quot;0&quot;/&gt;&lt;/TableIndex&gt;&lt;TableIndex row=&quot;3&quot; col=&quot;7&quot;&gt;&lt;linesCount val=&quot;0&quot;/&gt;&lt;/TableIndex&gt;&lt;TableIndex row=&quot;3&quot; col=&quot;8&quot;&gt;&lt;linesCount val=&quot;0&quot;/&gt;&lt;/TableIndex&gt;&lt;TableIndex row=&quot;4&quot; col=&quot;1&quot;&gt;&lt;linesCount val=&quot;1&quot;/&gt;&lt;lineCharCount val=&quot;2&quot;/&gt;&lt;/TableIndex&gt;&lt;TableIndex row=&quot;4&quot; col=&quot;2&quot;&gt;&lt;linesCount val=&quot;1&quot;/&gt;&lt;lineCharCount val=&quot;3&quot;/&gt;&lt;/TableIndex&gt;&lt;TableIndex row=&quot;4&quot; col=&quot;3&quot;&gt;&lt;linesCount val=&quot;1&quot;/&gt;&lt;lineCharCount val=&quot;4&quot;/&gt;&lt;/TableIndex&gt;&lt;TableIndex row=&quot;4&quot; col=&quot;4&quot;&gt;&lt;linesCount val=&quot;1&quot;/&gt;&lt;lineCharCount val=&quot;4&quot;/&gt;&lt;/TableIndex&gt;&lt;TableIndex row=&quot;4&quot; col=&quot;5&quot;&gt;&lt;linesCount val=&quot;1&quot;/&gt;&lt;lineCharCount val=&quot;6&quot;/&gt;&lt;/TableIndex&gt;&lt;TableIndex row=&quot;4&quot; col=&quot;6&quot;&gt;&lt;linesCount val=&quot;0&quot;/&gt;&lt;/TableIndex&gt;&lt;TableIndex row=&quot;4&quot; col=&quot;7&quot;&gt;&lt;linesCount val=&quot;0&quot;/&gt;&lt;/TableIndex&gt;&lt;TableIndex row=&quot;4&quot; col=&quot;8&quot;&gt;&lt;linesCount val=&quot;0&quot;/&gt;&lt;/TableIndex&gt;&lt;TableIndex row=&quot;5&quot; col=&quot;1&quot;&gt;&lt;linesCount val=&quot;1&quot;/&gt;&lt;lineCharCount val=&quot;2&quot;/&gt;&lt;/TableIndex&gt;&lt;TableIndex row=&quot;5&quot; col=&quot;2&quot;&gt;&lt;linesCount val=&quot;1&quot;/&gt;&lt;lineCharCount val=&quot;3&quot;/&gt;&lt;/TableIndex&gt;&lt;TableIndex row=&quot;5&quot; col=&quot;3&quot;&gt;&lt;linesCount val=&quot;1&quot;/&gt;&lt;lineCharCount val=&quot;4&quot;/&gt;&lt;/TableIndex&gt;&lt;TableIndex row=&quot;5&quot; col=&quot;4&quot;&gt;&lt;linesCount val=&quot;1&quot;/&gt;&lt;lineCharCount val=&quot;4&quot;/&gt;&lt;/TableIndex&gt;&lt;TableIndex row=&quot;5&quot; col=&quot;5&quot;&gt;&lt;linesCount val=&quot;1&quot;/&gt;&lt;lineCharCount val=&quot;4&quot;/&gt;&lt;/TableIndex&gt;&lt;TableIndex row=&quot;5&quot; col=&quot;6&quot;&gt;&lt;linesCount val=&quot;1&quot;/&gt;&lt;lineCharCount val=&quot;6&quot;/&gt;&lt;/TableIndex&gt;&lt;TableIndex row=&quot;5&quot; col=&quot;7&quot;&gt;&lt;linesCount val=&quot;0&quot;/&gt;&lt;/TableIndex&gt;&lt;TableIndex row=&quot;5&quot; col=&quot;8&quot;&gt;&lt;linesCount val=&quot;0&quot;/&gt;&lt;/TableIndex&gt;&lt;TableIndex row=&quot;6&quot; col=&quot;1&quot;&gt;&lt;linesCount val=&quot;1&quot;/&gt;&lt;lineCharCount val=&quot;1&quot;/&gt;&lt;/TableIndex&gt;&lt;TableIndex row=&quot;6&quot; col=&quot;2&quot;&gt;&lt;linesCount val=&quot;1&quot;/&gt;&lt;lineCharCount val=&quot;4&quot;/&gt;&lt;/TableIndex&gt;&lt;TableIndex row=&quot;6&quot; col=&quot;3&quot;&gt;&lt;linesCount val=&quot;1&quot;/&gt;&lt;lineCharCount val=&quot;4&quot;/&gt;&lt;/TableIndex&gt;&lt;TableIndex row=&quot;6&quot; col=&quot;4&quot;&gt;&lt;linesCount val=&quot;1&quot;/&gt;&lt;lineCharCount val=&quot;4&quot;/&gt;&lt;/TableIndex&gt;&lt;TableIndex row=&quot;6&quot; col=&quot;5&quot;&gt;&lt;linesCount val=&quot;1&quot;/&gt;&lt;lineCharCount val=&quot;4&quot;/&gt;&lt;/TableIndex&gt;&lt;TableIndex row=&quot;6&quot; col=&quot;6&quot;&gt;&lt;linesCount val=&quot;1&quot;/&gt;&lt;lineCharCount val=&quot;4&quot;/&gt;&lt;/TableIndex&gt;&lt;TableIndex row=&quot;6&quot; col=&quot;7&quot;&gt;&lt;linesCount val=&quot;1&quot;/&gt;&lt;lineCharCount val=&quot;6&quot;/&gt;&lt;/TableIndex&gt;&lt;TableIndex row=&quot;6&quot; col=&quot;8&quot;&gt;&lt;linesCount val=&quot;0&quot;/&gt;&lt;/TableIndex&gt;&lt;TableIndex row=&quot;7&quot; col=&quot;1&quot;&gt;&lt;linesCount val=&quot;1&quot;/&gt;&lt;lineCharCount val=&quot;1&quot;/&gt;&lt;/TableIndex&gt;&lt;TableIndex row=&quot;7&quot; col=&quot;2&quot;&gt;&lt;linesCount val=&quot;1&quot;/&gt;&lt;lineCharCount val=&quot;4&quot;/&gt;&lt;/TableIndex&gt;&lt;TableIndex row=&quot;7&quot; col=&quot;3&quot;&gt;&lt;linesCount val=&quot;1&quot;/&gt;&lt;lineCharCount val=&quot;4&quot;/&gt;&lt;/TableIndex&gt;&lt;TableIndex row=&quot;7&quot; col=&quot;4&quot;&gt;&lt;linesCount val=&quot;1&quot;/&gt;&lt;lineCharCount val=&quot;4&quot;/&gt;&lt;/TableIndex&gt;&lt;TableIndex row=&quot;7&quot; col=&quot;5&quot;&gt;&lt;linesCount val=&quot;1&quot;/&gt;&lt;lineCharCount val=&quot;4&quot;/&gt;&lt;/TableIndex&gt;&lt;TableIndex row=&quot;7&quot; col=&quot;6&quot;&gt;&lt;linesCount val=&quot;1&quot;/&gt;&lt;lineCharCount val=&quot;4&quot;/&gt;&lt;/TableIndex&gt;&lt;TableIndex row=&quot;7&quot; col=&quot;7&quot;&gt;&lt;linesCount val=&quot;1&quot;/&gt;&lt;lineCharCount val=&quot;4&quot;/&gt;&lt;/TableIndex&gt;&lt;TableIndex row=&quot;7&quot; col=&quot;8&quot;&gt;&lt;linesCount val=&quot;1&quot;/&gt;&lt;lineCharCount val=&quot;6&quot;/&gt;&lt;/TableIndex&gt;&lt;TableIndex row=&quot;8&quot; col=&quot;1&quot;&gt;&lt;linesCount val=&quot;1&quot;/&gt;&lt;lineCharCount val=&quot;2&quot;/&gt;&lt;/TableIndex&gt;&lt;TableIndex row=&quot;8&quot; col=&quot;2&quot;&gt;&lt;linesCount val=&quot;1&quot;/&gt;&lt;lineCharCount val=&quot;4&quot;/&gt;&lt;/TableIndex&gt;&lt;TableIndex row=&quot;8&quot; col=&quot;3&quot;&gt;&lt;linesCount val=&quot;1&quot;/&gt;&lt;lineCharCount val=&quot;4&quot;/&gt;&lt;/TableIndex&gt;&lt;TableIndex row=&quot;8&quot; col=&quot;4&quot;&gt;&lt;linesCount val=&quot;1&quot;/&gt;&lt;lineCharCount val=&quot;4&quot;/&gt;&lt;/TableIndex&gt;&lt;TableIndex row=&quot;8&quot; col=&quot;5&quot;&gt;&lt;linesCount val=&quot;1&quot;/&gt;&lt;lineCharCount val=&quot;4&quot;/&gt;&lt;/TableIndex&gt;&lt;TableIndex row=&quot;8&quot; col=&quot;6&quot;&gt;&lt;linesCount val=&quot;1&quot;/&gt;&lt;lineCharCount val=&quot;4&quot;/&gt;&lt;/TableIndex&gt;&lt;TableIndex row=&quot;8&quot; col=&quot;7&quot;&gt;&lt;linesCount val=&quot;1&quot;/&gt;&lt;lineCharCount val=&quot;4&quot;/&gt;&lt;/TableIndex&gt;&lt;TableIndex row=&quot;8&quot; col=&quot;8&quot;&gt;&lt;linesCount val=&quot;1&quot;/&gt;&lt;lineCharCount val=&quot;6&quot;/&gt;&lt;/TableIndex&gt;&lt;TableIndex row=&quot;9&quot; col=&quot;1&quot;&gt;&lt;linesCount val=&quot;1&quot;/&gt;&lt;lineCharCount val=&quot;2&quot;/&gt;&lt;/TableIndex&gt;&lt;TableIndex row=&quot;9&quot; col=&quot;2&quot;&gt;&lt;linesCount val=&quot;1&quot;/&gt;&lt;lineCharCount val=&quot;4&quot;/&gt;&lt;/TableIndex&gt;&lt;TableIndex row=&quot;9&quot; col=&quot;3&quot;&gt;&lt;linesCount val=&quot;1&quot;/&gt;&lt;lineCharCount val=&quot;4&quot;/&gt;&lt;/TableIndex&gt;&lt;TableIndex row=&quot;9&quot; col=&quot;4&quot;&gt;&lt;linesCount val=&quot;1&quot;/&gt;&lt;lineCharCount val=&quot;4&quot;/&gt;&lt;/TableIndex&gt;&lt;TableIndex row=&quot;9&quot; col=&quot;5&quot;&gt;&lt;linesCount val=&quot;1&quot;/&gt;&lt;lineCharCount val=&quot;4&quot;/&gt;&lt;/TableIndex&gt;&lt;TableIndex row=&quot;9&quot; col=&quot;6&quot;&gt;&lt;linesCount val=&quot;1&quot;/&gt;&lt;lineCharCount val=&quot;4&quot;/&gt;&lt;/TableIndex&gt;&lt;TableIndex row=&quot;9&quot; col=&quot;7&quot;&gt;&lt;linesCount val=&quot;1&quot;/&gt;&lt;lineCharCount val=&quot;4&quot;/&gt;&lt;/TableIndex&gt;&lt;TableIndex row=&quot;9&quot; col=&quot;8&quot;&gt;&lt;linesCount val=&quot;1&quot;/&gt;&lt;lineCharCount val=&quot;6&quot;/&gt;&lt;/TableIndex&gt;&lt;/ShapeTextInfo&gt;"/>
</p:tagLst>
</file>

<file path=ppt/tags/tag12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1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3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3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3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13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3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3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2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89.xml><?xml version="1.0" encoding="utf-8"?>
<p:tagLst xmlns:a="http://schemas.openxmlformats.org/drawingml/2006/main" xmlns:r="http://schemas.openxmlformats.org/officeDocument/2006/relationships" xmlns:p="http://schemas.openxmlformats.org/presentationml/2006/main">
  <p:tag name="AUDIO_ID" val="425"/>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ORIGINAL_AUDIO_FILEPATH" val="C:\Documents and Settings\blankenau\My Documents\Online Events\Webcasts\AP Chemistry\Final\Audio Files\audio\1124108272.mp3"/>
  <p:tag name="ELAPSEDTIME" val="37.982"/>
  <p:tag name="ARTICULATE_USED_LAYOUT" val="9"/>
  <p:tag name="PPSNARRATION" val="8,408882453,C:\Documents and Settings\blankenau\My Documents\Online Events\Webcasts\AP Chemistry\Final\Handouts\PES_Chemistry_Webcast_pptx\Media.ppcx"/>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72"/>
  <p:tag name="MARGIN_4" val="108"/>
  <p:tag name="MARGIN_5" val="144"/>
  <p:tag name="FONT_SIZE" val="12"/>
</p:tagLst>
</file>

<file path=ppt/tags/tag216.xml><?xml version="1.0" encoding="utf-8"?>
<p:tagLst xmlns:a="http://schemas.openxmlformats.org/drawingml/2006/main" xmlns:r="http://schemas.openxmlformats.org/officeDocument/2006/relationships" xmlns:p="http://schemas.openxmlformats.org/presentationml/2006/main">
  <p:tag name="AUDIO_ID" val="495"/>
  <p:tag name="ARTICULATE_NAV_LEVEL" val="1"/>
  <p:tag name="ARTICULATE_SLIDE_PRESENTER_GUID" val="385d0607-d5ef-4e5d-b71c-79f267c2118f"/>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ORIGINAL_AUDIO_FILEPATH" val="C:\Documents and Settings\blankenau\My Documents\Online Events\Webcasts\AP Chemistry\Final\Audio Files\audio\Slide18.mp3"/>
  <p:tag name="ELAPSEDTIME" val="63.522"/>
  <p:tag name="ARTICULATE_USED_LAYOUT" val="9"/>
  <p:tag name="TIMELINE" val="16.10/20.70/26.70"/>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6&quot;/&gt;&lt;lineCharCount val=&quot;7&quot;/&gt;&lt;lineCharCount val=&quot;13&quot;/&gt;&lt;lineCharCount val=&quot;12&quot;/&gt;&lt;lineCharCount val=&quot;13&quot;/&gt;&lt;lineCharCount val=&quot;11&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DUPLICATEID" val="8713127f551448b8ae932fd223486b64"/>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231.xml><?xml version="1.0" encoding="utf-8"?>
<p:tagLst xmlns:a="http://schemas.openxmlformats.org/drawingml/2006/main" xmlns:r="http://schemas.openxmlformats.org/officeDocument/2006/relationships" xmlns:p="http://schemas.openxmlformats.org/presentationml/2006/main">
  <p:tag name="AUDIO_ID" val="429"/>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ORIGINAL_AUDIO_FILEPATH" val="C:\Documents and Settings\blankenau\My Documents\Online Events\Webcasts\AP Chemistry\Final\Audio Files\audio\1077709069.mp3"/>
  <p:tag name="ELAPSEDTIME" val="37.382"/>
  <p:tag name="ARTICULATE_USED_LAYOUT" val="9"/>
  <p:tag name="TIMELINE" val="5.92/17.22"/>
  <p:tag name="PPSNARRATION" val="9,408882453,C:\Documents and Settings\blankenau\My Documents\Online Events\Webcasts\AP Chemistry\Final\Handouts\PES_Chemistry_Webcast_pptx\Media.ppcx"/>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8&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54&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236.xml><?xml version="1.0" encoding="utf-8"?>
<p:tagLst xmlns:a="http://schemas.openxmlformats.org/drawingml/2006/main" xmlns:r="http://schemas.openxmlformats.org/officeDocument/2006/relationships" xmlns:p="http://schemas.openxmlformats.org/presentationml/2006/main">
  <p:tag name="AUDIO_ID" val="430"/>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ORIGINAL_AUDIO_FILEPATH" val="C:\Documents and Settings\blankenau\My Documents\Online Events\Webcasts\AP Chemistry\Final\Audio Files\audio\1016992696.mp3"/>
  <p:tag name="ELAPSEDTIME" val="136.642"/>
  <p:tag name="ARTICULATE_USED_LAYOUT" val="9"/>
  <p:tag name="TIMELINE" val="26.32/30.92/89.22/124.82"/>
  <p:tag name="PPSNARRATION" val="10,408882453,C:\Documents and Settings\blankenau\My Documents\Online Events\Webcasts\AP Chemistry\Final\Handouts\PES_Chemistry_Webcast_pptx\Media.ppcx"/>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TableIndex row=&quot;1&quot; col=&quot;2&quot;&gt;&lt;linesCount val=&quot;1&quot;/&gt;&lt;lineCharCount val=&quot;3&quot;/&gt;&lt;/TableIndex&gt;&lt;TableIndex row=&quot;1&quot; col=&quot;3&quot;&gt;&lt;linesCount val=&quot;1&quot;/&gt;&lt;lineCharCount val=&quot;3&quot;/&gt;&lt;/TableIndex&gt;&lt;TableIndex row=&quot;1&quot; col=&quot;4&quot;&gt;&lt;linesCount val=&quot;1&quot;/&gt;&lt;lineCharCount val=&quot;3&quot;/&gt;&lt;/TableIndex&gt;&lt;TableIndex row=&quot;1&quot; col=&quot;5&quot;&gt;&lt;linesCount val=&quot;1&quot;/&gt;&lt;lineCharCount val=&quot;3&quot;/&gt;&lt;/TableIndex&gt;&lt;TableIndex row=&quot;1&quot; col=&quot;6&quot;&gt;&lt;linesCount val=&quot;1&quot;/&gt;&lt;lineCharCount val=&quot;3&quot;/&gt;&lt;/TableIndex&gt;&lt;TableIndex row=&quot;1&quot; col=&quot;7&quot;&gt;&lt;linesCount val=&quot;1&quot;/&gt;&lt;lineCharCount val=&quot;3&quot;/&gt;&lt;/TableIndex&gt;&lt;TableIndex row=&quot;1&quot; col=&quot;8&quot;&gt;&lt;linesCount val=&quot;1&quot;/&gt;&lt;lineCharCount val=&quot;3&quot;/&gt;&lt;/TableIndex&gt;&lt;TableIndex row=&quot;2&quot; col=&quot;1&quot;&gt;&lt;linesCount val=&quot;1&quot;/&gt;&lt;lineCharCount val=&quot;2&quot;/&gt;&lt;/TableIndex&gt;&lt;TableIndex row=&quot;2&quot; col=&quot;2&quot;&gt;&lt;linesCount val=&quot;1&quot;/&gt;&lt;lineCharCount val=&quot;3&quot;/&gt;&lt;/TableIndex&gt;&lt;TableIndex row=&quot;2&quot; col=&quot;3&quot;&gt;&lt;linesCount val=&quot;1&quot;/&gt;&lt;lineCharCount val=&quot;5&quot;/&gt;&lt;/TableIndex&gt;&lt;TableIndex row=&quot;2&quot; col=&quot;4&quot;&gt;&lt;linesCount val=&quot;0&quot;/&gt;&lt;/TableIndex&gt;&lt;TableIndex row=&quot;2&quot; col=&quot;5&quot;&gt;&lt;linesCount val=&quot;0&quot;/&gt;&lt;/TableIndex&gt;&lt;TableIndex row=&quot;2&quot; col=&quot;6&quot;&gt;&lt;linesCount val=&quot;0&quot;/&gt;&lt;/TableIndex&gt;&lt;TableIndex row=&quot;2&quot; col=&quot;7&quot;&gt;&lt;linesCount val=&quot;0&quot;/&gt;&lt;/TableIndex&gt;&lt;TableIndex row=&quot;2&quot; col=&quot;8&quot;&gt;&lt;linesCount val=&quot;0&quot;/&gt;&lt;/TableIndex&gt;&lt;TableIndex row=&quot;3&quot; col=&quot;1&quot;&gt;&lt;linesCount val=&quot;1&quot;/&gt;&lt;lineCharCount val=&quot;2&quot;/&gt;&lt;/TableIndex&gt;&lt;TableIndex row=&quot;3&quot; col=&quot;2&quot;&gt;&lt;linesCount val=&quot;1&quot;/&gt;&lt;lineCharCount val=&quot;3&quot;/&gt;&lt;/TableIndex&gt;&lt;TableIndex row=&quot;3&quot; col=&quot;3&quot;&gt;&lt;linesCount val=&quot;1&quot;/&gt;&lt;lineCharCount val=&quot;5&quot;/&gt;&lt;/TableIndex&gt;&lt;TableIndex row=&quot;3&quot; col=&quot;4&quot;&gt;&lt;linesCount val=&quot;1&quot;/&gt;&lt;lineCharCount val=&quot;5&quot;/&gt;&lt;/TableIndex&gt;&lt;TableIndex row=&quot;3&quot; col=&quot;5&quot;&gt;&lt;linesCount val=&quot;0&quot;/&gt;&lt;/TableIndex&gt;&lt;TableIndex row=&quot;3&quot; col=&quot;6&quot;&gt;&lt;linesCount val=&quot;0&quot;/&gt;&lt;/TableIndex&gt;&lt;TableIndex row=&quot;3&quot; col=&quot;7&quot;&gt;&lt;linesCount val=&quot;0&quot;/&gt;&lt;/TableIndex&gt;&lt;TableIndex row=&quot;3&quot; col=&quot;8&quot;&gt;&lt;linesCount val=&quot;0&quot;/&gt;&lt;/TableIndex&gt;&lt;TableIndex row=&quot;4&quot; col=&quot;1&quot;&gt;&lt;linesCount val=&quot;1&quot;/&gt;&lt;lineCharCount val=&quot;2&quot;/&gt;&lt;/TableIndex&gt;&lt;TableIndex row=&quot;4&quot; col=&quot;2&quot;&gt;&lt;linesCount val=&quot;1&quot;/&gt;&lt;lineCharCount val=&quot;3&quot;/&gt;&lt;/TableIndex&gt;&lt;TableIndex row=&quot;4&quot; col=&quot;3&quot;&gt;&lt;linesCount val=&quot;1&quot;/&gt;&lt;lineCharCount val=&quot;5&quot;/&gt;&lt;/TableIndex&gt;&lt;TableIndex row=&quot;4&quot; col=&quot;4&quot;&gt;&lt;linesCount val=&quot;1&quot;/&gt;&lt;lineCharCount val=&quot;5&quot;/&gt;&lt;/TableIndex&gt;&lt;TableIndex row=&quot;4&quot; col=&quot;5&quot;&gt;&lt;linesCount val=&quot;1&quot;/&gt;&lt;lineCharCount val=&quot;6&quot;/&gt;&lt;/TableIndex&gt;&lt;TableIndex row=&quot;4&quot; col=&quot;6&quot;&gt;&lt;linesCount val=&quot;0&quot;/&gt;&lt;/TableIndex&gt;&lt;TableIndex row=&quot;4&quot; col=&quot;7&quot;&gt;&lt;linesCount val=&quot;0&quot;/&gt;&lt;/TableIndex&gt;&lt;TableIndex row=&quot;4&quot; col=&quot;8&quot;&gt;&lt;linesCount val=&quot;0&quot;/&gt;&lt;/TableIndex&gt;&lt;TableIndex row=&quot;5&quot; col=&quot;1&quot;&gt;&lt;linesCount val=&quot;1&quot;/&gt;&lt;lineCharCount val=&quot;2&quot;/&gt;&lt;/TableIndex&gt;&lt;TableIndex row=&quot;5&quot; col=&quot;2&quot;&gt;&lt;linesCount val=&quot;1&quot;/&gt;&lt;lineCharCount val=&quot;3&quot;/&gt;&lt;/TableIndex&gt;&lt;TableIndex row=&quot;5&quot; col=&quot;3&quot;&gt;&lt;linesCount val=&quot;1&quot;/&gt;&lt;lineCharCount val=&quot;5&quot;/&gt;&lt;/TableIndex&gt;&lt;TableIndex row=&quot;5&quot; col=&quot;4&quot;&gt;&lt;linesCount val=&quot;1&quot;/&gt;&lt;lineCharCount val=&quot;5&quot;/&gt;&lt;/TableIndex&gt;&lt;TableIndex row=&quot;5&quot; col=&quot;5&quot;&gt;&lt;linesCount val=&quot;1&quot;/&gt;&lt;lineCharCount val=&quot;5&quot;/&gt;&lt;/TableIndex&gt;&lt;TableIndex row=&quot;5&quot; col=&quot;6&quot;&gt;&lt;linesCount val=&quot;1&quot;/&gt;&lt;lineCharCount val=&quot;6&quot;/&gt;&lt;/TableIndex&gt;&lt;TableIndex row=&quot;5&quot; col=&quot;7&quot;&gt;&lt;linesCount val=&quot;0&quot;/&gt;&lt;/TableIndex&gt;&lt;TableIndex row=&quot;5&quot; col=&quot;8&quot;&gt;&lt;linesCount val=&quot;0&quot;/&gt;&lt;/TableIndex&gt;&lt;TableIndex row=&quot;6&quot; col=&quot;1&quot;&gt;&lt;linesCount val=&quot;1&quot;/&gt;&lt;lineCharCount val=&quot;1&quot;/&gt;&lt;/TableIndex&gt;&lt;TableIndex row=&quot;6&quot; col=&quot;2&quot;&gt;&lt;linesCount val=&quot;1&quot;/&gt;&lt;lineCharCount val=&quot;5&quot;/&gt;&lt;/TableIndex&gt;&lt;TableIndex row=&quot;6&quot; col=&quot;3&quot;&gt;&lt;linesCount val=&quot;1&quot;/&gt;&lt;lineCharCount val=&quot;5&quot;/&gt;&lt;/TableIndex&gt;&lt;TableIndex row=&quot;6&quot; col=&quot;4&quot;&gt;&lt;linesCount val=&quot;1&quot;/&gt;&lt;lineCharCount val=&quot;5&quot;/&gt;&lt;/TableIndex&gt;&lt;TableIndex row=&quot;6&quot; col=&quot;5&quot;&gt;&lt;linesCount val=&quot;1&quot;/&gt;&lt;lineCharCount val=&quot;5&quot;/&gt;&lt;/TableIndex&gt;&lt;TableIndex row=&quot;6&quot; col=&quot;6&quot;&gt;&lt;linesCount val=&quot;1&quot;/&gt;&lt;lineCharCount val=&quot;5&quot;/&gt;&lt;/TableIndex&gt;&lt;TableIndex row=&quot;6&quot; col=&quot;7&quot;&gt;&lt;linesCount val=&quot;1&quot;/&gt;&lt;lineCharCount val=&quot;6&quot;/&gt;&lt;/TableIndex&gt;&lt;TableIndex row=&quot;6&quot; col=&quot;8&quot;&gt;&lt;linesCount val=&quot;0&quot;/&gt;&lt;/TableIndex&gt;&lt;TableIndex row=&quot;7&quot; col=&quot;1&quot;&gt;&lt;linesCount val=&quot;1&quot;/&gt;&lt;lineCharCount val=&quot;1&quot;/&gt;&lt;/TableIndex&gt;&lt;TableIndex row=&quot;7&quot; col=&quot;2&quot;&gt;&lt;linesCount val=&quot;1&quot;/&gt;&lt;lineCharCount val=&quot;5&quot;/&gt;&lt;/TableIndex&gt;&lt;TableIndex row=&quot;7&quot; col=&quot;3&quot;&gt;&lt;linesCount val=&quot;1&quot;/&gt;&lt;lineCharCount val=&quot;5&quot;/&gt;&lt;/TableIndex&gt;&lt;TableIndex row=&quot;7&quot; col=&quot;4&quot;&gt;&lt;linesCount val=&quot;1&quot;/&gt;&lt;lineCharCount val=&quot;5&quot;/&gt;&lt;/TableIndex&gt;&lt;TableIndex row=&quot;7&quot; col=&quot;5&quot;&gt;&lt;linesCount val=&quot;1&quot;/&gt;&lt;lineCharCount val=&quot;5&quot;/&gt;&lt;/TableIndex&gt;&lt;TableIndex row=&quot;7&quot; col=&quot;6&quot;&gt;&lt;linesCount val=&quot;1&quot;/&gt;&lt;lineCharCount val=&quot;5&quot;/&gt;&lt;/TableIndex&gt;&lt;TableIndex row=&quot;7&quot; col=&quot;7&quot;&gt;&lt;linesCount val=&quot;1&quot;/&gt;&lt;lineCharCount val=&quot;5&quot;/&gt;&lt;/TableIndex&gt;&lt;TableIndex row=&quot;7&quot; col=&quot;8&quot;&gt;&lt;linesCount val=&quot;1&quot;/&gt;&lt;lineCharCount val=&quot;6&quot;/&gt;&lt;/TableIndex&gt;&lt;TableIndex row=&quot;8&quot; col=&quot;1&quot;&gt;&lt;linesCount val=&quot;1&quot;/&gt;&lt;lineCharCount val=&quot;2&quot;/&gt;&lt;/TableIndex&gt;&lt;TableIndex row=&quot;8&quot; col=&quot;2&quot;&gt;&lt;linesCount val=&quot;1&quot;/&gt;&lt;lineCharCount val=&quot;5&quot;/&gt;&lt;/TableIndex&gt;&lt;TableIndex row=&quot;8&quot; col=&quot;3&quot;&gt;&lt;linesCount val=&quot;1&quot;/&gt;&lt;lineCharCount val=&quot;5&quot;/&gt;&lt;/TableIndex&gt;&lt;TableIndex row=&quot;8&quot; col=&quot;4&quot;&gt;&lt;linesCount val=&quot;1&quot;/&gt;&lt;lineCharCount val=&quot;5&quot;/&gt;&lt;/TableIndex&gt;&lt;TableIndex row=&quot;8&quot; col=&quot;5&quot;&gt;&lt;linesCount val=&quot;1&quot;/&gt;&lt;lineCharCount val=&quot;5&quot;/&gt;&lt;/TableIndex&gt;&lt;TableIndex row=&quot;8&quot; col=&quot;6&quot;&gt;&lt;linesCount val=&quot;1&quot;/&gt;&lt;lineCharCount val=&quot;5&quot;/&gt;&lt;/TableIndex&gt;&lt;TableIndex row=&quot;8&quot; col=&quot;7&quot;&gt;&lt;linesCount val=&quot;1&quot;/&gt;&lt;lineCharCount val=&quot;5&quot;/&gt;&lt;/TableIndex&gt;&lt;TableIndex row=&quot;8&quot; col=&quot;8&quot;&gt;&lt;linesCount val=&quot;1&quot;/&gt;&lt;lineCharCount val=&quot;6&quot;/&gt;&lt;/TableIndex&gt;&lt;TableIndex row=&quot;9&quot; col=&quot;1&quot;&gt;&lt;linesCount val=&quot;1&quot;/&gt;&lt;lineCharCount val=&quot;2&quot;/&gt;&lt;/TableIndex&gt;&lt;TableIndex row=&quot;9&quot; col=&quot;2&quot;&gt;&lt;linesCount val=&quot;1&quot;/&gt;&lt;lineCharCount val=&quot;5&quot;/&gt;&lt;/TableIndex&gt;&lt;TableIndex row=&quot;9&quot; col=&quot;3&quot;&gt;&lt;linesCount val=&quot;1&quot;/&gt;&lt;lineCharCount val=&quot;5&quot;/&gt;&lt;/TableIndex&gt;&lt;TableIndex row=&quot;9&quot; col=&quot;4&quot;&gt;&lt;linesCount val=&quot;1&quot;/&gt;&lt;lineCharCount val=&quot;5&quot;/&gt;&lt;/TableIndex&gt;&lt;TableIndex row=&quot;9&quot; col=&quot;5&quot;&gt;&lt;linesCount val=&quot;1&quot;/&gt;&lt;lineCharCount val=&quot;5&quot;/&gt;&lt;/TableIndex&gt;&lt;TableIndex row=&quot;9&quot; col=&quot;6&quot;&gt;&lt;linesCount val=&quot;1&quot;/&gt;&lt;lineCharCount val=&quot;5&quot;/&gt;&lt;/TableIndex&gt;&lt;TableIndex row=&quot;9&quot; col=&quot;7&quot;&gt;&lt;linesCount val=&quot;1&quot;/&gt;&lt;lineCharCount val=&quot;5&quot;/&gt;&lt;/TableIndex&gt;&lt;TableIndex row=&quot;9&quot; col=&quot;8&quot;&gt;&lt;linesCount val=&quot;1&quot;/&gt;&lt;lineCharCount val=&quot;6&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4&quot;/&gt;&lt;lineCharCount val=&quot;20&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9&quot;/&gt;&lt;lineCharCount val=&quot;26&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24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36"/>
  <p:tag name="MARGIN_3" val="72"/>
  <p:tag name="MARGIN_4" val="108"/>
  <p:tag name="MARGIN_5" val="144"/>
  <p:tag name="FONT_SIZE" val="11"/>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AUDIO_ID" val="431"/>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ORIGINAL_AUDIO_FILEPATH" val="C:\Documents and Settings\blankenau\My Documents\Online Events\Webcasts\AP Chemistry\Final\Audio Files\audio\959503579.mp3"/>
  <p:tag name="ELAPSEDTIME" val="97.482"/>
  <p:tag name="ARTICULATE_USED_LAYOUT" val="9"/>
  <p:tag name="TIMELINE" val="18.30/34.00/49.00/52.50/57.20/65.40/88.10/90.10"/>
  <p:tag name="PPSNARRATION" val="11,408882453,C:\Documents and Settings\blankenau\My Documents\Online Events\Webcasts\AP Chemistry\Final\Handouts\PES_Chemistry_Webcast_pptx\Media.ppcx"/>
</p:tagLst>
</file>

<file path=ppt/tags/tag2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TableIndex row=&quot;1&quot; col=&quot;2&quot;&gt;&lt;linesCount val=&quot;1&quot;/&gt;&lt;lineCharCount val=&quot;1&quot;/&gt;&lt;/TableIndex&gt;&lt;TableIndex row=&quot;1&quot; col=&quot;3&quot;&gt;&lt;linesCount val=&quot;1&quot;/&gt;&lt;lineCharCount val=&quot;1&quot;/&gt;&lt;/TableIndex&gt;&lt;TableIndex row=&quot;1&quot; col=&quot;4&quot;&gt;&lt;linesCount val=&quot;1&quot;/&gt;&lt;lineCharCount val=&quot;14&quot;/&gt;&lt;/TableIndex&gt;&lt;TableIndex row=&quot;2&quot; col=&quot;1&quot;&gt;&lt;linesCount val=&quot;1&quot;/&gt;&lt;lineCharCount val=&quot;10&quot;/&gt;&lt;/TableIndex&gt;&lt;TableIndex row=&quot;2&quot; col=&quot;2&quot;&gt;&lt;linesCount val=&quot;1&quot;/&gt;&lt;lineCharCount val=&quot;13&quot;/&gt;&lt;/TableIndex&gt;&lt;TableIndex row=&quot;2&quot; col=&quot;3&quot;&gt;&lt;linesCount val=&quot;1&quot;/&gt;&lt;lineCharCount val=&quot;18&quot;/&gt;&lt;/TableIndex&gt;&lt;TableIndex row=&quot;2&quot; col=&quot;4&quot;&gt;&lt;linesCount val=&quot;1&quot;/&gt;&lt;lineCharCount val=&quot;19&quot;/&gt;&lt;/TableIndex&gt;&lt;TableIndex row=&quot;3&quot; col=&quot;1&quot;&gt;&lt;linesCount val=&quot;1&quot;/&gt;&lt;lineCharCount val=&quot;13&quot;/&gt;&lt;/TableIndex&gt;&lt;TableIndex row=&quot;3&quot; col=&quot;2&quot;&gt;&lt;linesCount val=&quot;1&quot;/&gt;&lt;lineCharCount val=&quot;14&quot;/&gt;&lt;/TableIndex&gt;&lt;TableIndex row=&quot;3&quot; col=&quot;3&quot;&gt;&lt;linesCount val=&quot;1&quot;/&gt;&lt;lineCharCount val=&quot;18&quot;/&gt;&lt;/TableIndex&gt;&lt;TableIndex row=&quot;3&quot; col=&quot;4&quot;&gt;&lt;linesCount val=&quot;1&quot;/&gt;&lt;lineCharCount val=&quot;20&quot;/&gt;&lt;/TableIndex&gt;&lt;TableIndex row=&quot;4&quot; col=&quot;1&quot;&gt;&lt;linesCount val=&quot;1&quot;/&gt;&lt;lineCharCount val=&quot;16&quot;/&gt;&lt;/TableIndex&gt;&lt;TableIndex row=&quot;4&quot; col=&quot;2&quot;&gt;&lt;linesCount val=&quot;1&quot;/&gt;&lt;lineCharCount val=&quot;20&quot;/&gt;&lt;/TableIndex&gt;&lt;TableIndex row=&quot;4&quot; col=&quot;3&quot;&gt;&lt;linesCount val=&quot;1&quot;/&gt;&lt;lineCharCount val=&quot;16&quot;/&gt;&lt;/TableIndex&gt;&lt;TableIndex row=&quot;4&quot; col=&quot;4&quot;&gt;&lt;linesCount val=&quot;2&quot;/&gt;&lt;lineCharCount val=&quot;32&quot;/&gt;&lt;lineCharCount val=&quot;19&quot;/&gt;&lt;/TableIndex&gt;&lt;TableIndex row=&quot;5&quot; col=&quot;1&quot;&gt;&lt;linesCount val=&quot;1&quot;/&gt;&lt;lineCharCount val=&quot;16&quot;/&gt;&lt;/TableIndex&gt;&lt;TableIndex row=&quot;5&quot; col=&quot;2&quot;&gt;&lt;linesCount val=&quot;1&quot;/&gt;&lt;lineCharCount val=&quot;14&quot;/&gt;&lt;/TableIndex&gt;&lt;TableIndex row=&quot;5&quot; col=&quot;3&quot;&gt;&lt;linesCount val=&quot;1&quot;/&gt;&lt;lineCharCount val=&quot;16&quot;/&gt;&lt;/TableIndex&gt;&lt;TableIndex row=&quot;5&quot; col=&quot;4&quot;&gt;&lt;linesCount val=&quot;2&quot;/&gt;&lt;lineCharCount val=&quot;32&quot;/&gt;&lt;lineCharCount val=&quot;19&quot;/&gt;&lt;/TableIndex&gt;&lt;TableIndex row=&quot;6&quot; col=&quot;1&quot;&gt;&lt;linesCount val=&quot;1&quot;/&gt;&lt;lineCharCount val=&quot;5&quot;/&gt;&lt;/TableIndex&gt;&lt;TableIndex row=&quot;6&quot; col=&quot;2&quot;&gt;&lt;linesCount val=&quot;1&quot;/&gt;&lt;lineCharCount val=&quot;14&quot;/&gt;&lt;/TableIndex&gt;&lt;TableIndex row=&quot;6&quot; col=&quot;3&quot;&gt;&lt;linesCount val=&quot;1&quot;/&gt;&lt;lineCharCount val=&quot;16&quot;/&gt;&lt;/TableIndex&gt;&lt;TableIndex row=&quot;6&quot; col=&quot;4&quot;&gt;&lt;linesCount val=&quot;2&quot;/&gt;&lt;lineCharCount val=&quot;29&quot;/&gt;&lt;lineCharCount val=&quot;5&quot;/&gt;&lt;/TableIndex&gt;&lt;/ShapeTextInfo&gt;"/>
</p:tagLst>
</file>

<file path=ppt/tags/tag2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2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272.xml><?xml version="1.0" encoding="utf-8"?>
<p:tagLst xmlns:a="http://schemas.openxmlformats.org/drawingml/2006/main" xmlns:r="http://schemas.openxmlformats.org/officeDocument/2006/relationships" xmlns:p="http://schemas.openxmlformats.org/presentationml/2006/main">
  <p:tag name="AUDIO_ID" val="43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ORIGINAL_AUDIO_FILEPATH" val="C:\Documents and Settings\blankenau\My Documents\Online Events\Webcasts\AP Chemistry\Final\Audio Files\audio\980253343.mp3"/>
  <p:tag name="ELAPSEDTIME" val="34.952"/>
  <p:tag name="ARTICULATE_USED_LAYOUT" val="9"/>
  <p:tag name="TIMELINE" val="3.19/8.19/13.19/18.19/23.19/28.19"/>
  <p:tag name="PPSNARRATION" val="12,408882453,C:\Documents and Settings\blankenau\My Documents\Online Events\Webcasts\AP Chemistry\Final\Handouts\PES_Chemistry_Webcast_pptx\Media.ppcx"/>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TableIndex row=&quot;1&quot; col=&quot;2&quot;&gt;&lt;linesCount val=&quot;1&quot;/&gt;&lt;lineCharCount val=&quot;1&quot;/&gt;&lt;/TableIndex&gt;&lt;TableIndex row=&quot;1&quot; col=&quot;3&quot;&gt;&lt;linesCount val=&quot;1&quot;/&gt;&lt;lineCharCount val=&quot;1&quot;/&gt;&lt;/TableIndex&gt;&lt;TableIndex row=&quot;1&quot; col=&quot;4&quot;&gt;&lt;linesCount val=&quot;1&quot;/&gt;&lt;lineCharCount val=&quot;14&quot;/&gt;&lt;/TableIndex&gt;&lt;TableIndex row=&quot;2&quot; col=&quot;1&quot;&gt;&lt;linesCount val=&quot;1&quot;/&gt;&lt;lineCharCount val=&quot;5&quot;/&gt;&lt;/TableIndex&gt;&lt;TableIndex row=&quot;2&quot; col=&quot;2&quot;&gt;&lt;linesCount val=&quot;1&quot;/&gt;&lt;lineCharCount val=&quot;14&quot;/&gt;&lt;/TableIndex&gt;&lt;TableIndex row=&quot;2&quot; col=&quot;3&quot;&gt;&lt;linesCount val=&quot;1&quot;/&gt;&lt;lineCharCount val=&quot;16&quot;/&gt;&lt;/TableIndex&gt;&lt;TableIndex row=&quot;2&quot; col=&quot;4&quot;&gt;&lt;linesCount val=&quot;2&quot;/&gt;&lt;lineCharCount val=&quot;29&quot;/&gt;&lt;lineCharCount val=&quot;5&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292.xml><?xml version="1.0" encoding="utf-8"?>
<p:tagLst xmlns:a="http://schemas.openxmlformats.org/drawingml/2006/main" xmlns:r="http://schemas.openxmlformats.org/officeDocument/2006/relationships" xmlns:p="http://schemas.openxmlformats.org/presentationml/2006/main">
  <p:tag name="AUDIO_ID" val="433"/>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ORIGINAL_AUDIO_FILEPATH" val="C:\Documents and Settings\blankenau\My Documents\Online Events\Webcasts\AP Chemistry\Final\Audio Files\audio\Slide 25.mp3"/>
  <p:tag name="ELAPSEDTIME" val="57.552"/>
  <p:tag name="ARTICULATE_USED_LAYOUT" val="9"/>
  <p:tag name="TIMELINE" val="3.10/6.00/10.30/13.90/15.70/20.40/33.40"/>
  <p:tag name="PPSNARRATION" val="13,408882453,C:\Documents and Settings\blankenau\My Documents\Online Events\Webcasts\AP Chemistry\Final\Handouts\PES_Chemistry_Webcast_pptx\Media.ppcx"/>
</p:tagLst>
</file>

<file path=ppt/tags/tag2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2&quot;/&gt;&lt;lineCharCount val=&quot;50&quot;/&gt;&lt;lineCharCount val=&quot;29&quot;/&gt;&lt;/TableIndex&gt;&lt;/ShapeTextInfo&gt;"/>
</p:tagLst>
</file>

<file path=ppt/tags/tag3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1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314.xml><?xml version="1.0" encoding="utf-8"?>
<p:tagLst xmlns:a="http://schemas.openxmlformats.org/drawingml/2006/main" xmlns:r="http://schemas.openxmlformats.org/officeDocument/2006/relationships" xmlns:p="http://schemas.openxmlformats.org/presentationml/2006/main">
  <p:tag name="AUDIO_ID" val="434"/>
  <p:tag name="ORIGINAL_AUDIO_FILEPATH" val="C:\Documents and Settings\blankenau\My Documents\Online Events\Webcasts\AP Chemistry\Final\Audio Files\audio\1428422853.mp3"/>
  <p:tag name="ELAPSEDTIME" val="44.60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21.65/29.05/37.15"/>
  <p:tag name="PPSNARRATION" val="14,408882453,C:\Documents and Settings\blankenau\My Documents\Online Events\Webcasts\AP Chemistry\Final\Handouts\PES_Chemistry_Webcast_pptx\Media.ppcx"/>
</p:tagLst>
</file>

<file path=ppt/tags/tag3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3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8&quot;/&gt;&lt;/TableIndex&gt;&lt;/ShapeTextInfo&gt;"/>
</p:tagLst>
</file>

<file path=ppt/tags/tag3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321.xml><?xml version="1.0" encoding="utf-8"?>
<p:tagLst xmlns:a="http://schemas.openxmlformats.org/drawingml/2006/main" xmlns:r="http://schemas.openxmlformats.org/officeDocument/2006/relationships" xmlns:p="http://schemas.openxmlformats.org/presentationml/2006/main">
  <p:tag name="AUDIO_ID" val="435"/>
  <p:tag name="ORIGINAL_AUDIO_FILEPATH" val="C:\Documents and Settings\blankenau\My Documents\Online Events\Webcasts\AP Chemistry\Final\Audio Files\audio\2040049482.mp3"/>
  <p:tag name="ELAPSEDTIME" val="108.112"/>
  <p:tag name="ARTICULATE_TITLE_TAG" val="Kinetic Energy Analyzer"/>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2"/>
  <p:tag name="TIMELINE" val="29.50"/>
  <p:tag name="PPSNARRATION" val="15,408882453,C:\Documents and Settings\blankenau\My Documents\Online Events\Webcasts\AP Chemistry\Final\Handouts\PES_Chemistry_Webcast_pptx\Media.ppcx"/>
</p:tagLst>
</file>

<file path=ppt/tags/tag3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3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3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3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3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7&quot;/&gt;&lt;lineCharCount val=&quot;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3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4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988f8d5b9b0142419c869a8cb13023a0"/>
</p:tagLst>
</file>

<file path=ppt/tags/tag4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4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AUDIO_ID" val="475"/>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False"/>
  <p:tag name="ARTICULATE_PLAYER_CONTROL_NOTES" val="True"/>
  <p:tag name="ARTICULATE_PLAYER_CONTROL_RESOURCES" val="True"/>
  <p:tag name="ARTICULATE_PLAYER_CONTROL_MENU" val="True"/>
  <p:tag name="ARTICULATE_PLAYER_CONTROL_GLOSSARY" val="False"/>
  <p:tag name="ARTICULATE_PLAYER_SEEKBAR" val="False"/>
  <p:tag name="ARTICULATE_PLAYER_CONTROL_PLAYPAUSE" val="False"/>
  <p:tag name="ARTICULATE_PLAYER_CONTROLS_SET" val="True"/>
  <p:tag name="ARTICULATE_USED_LAYOUT" val="11"/>
</p:tagLst>
</file>

<file path=ppt/tags/tag4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18&quot;/&gt;&lt;/TableIndex&gt;&lt;/ShapeTextInfo&gt;"/>
</p:tagLst>
</file>

<file path=ppt/tags/tag4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Lst>
</file>

<file path=ppt/tags/tag4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4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4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AUDIO_ID" val="423"/>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ORIGINAL_AUDIO_FILEPATH" val="C:\Documents and Settings\blankenau\My Documents\Online Events\Webcasts\AP Chemistry\Final\Audio Files\audio\680050096.mp3"/>
  <p:tag name="ELAPSEDTIME" val="55.092"/>
  <p:tag name="ARTICULATE_USED_LAYOUT" val="9"/>
  <p:tag name="TIMELINE" val="9.32/17.42/31.62/47.22/52.12"/>
  <p:tag name="PPSNARRATION" val="6,408882453,C:\Documents and Settings\blankenau\My Documents\Online Events\Webcasts\AP Chemistry\Final\Handouts\PES_Chemistry_Webcast_pptx\Media.ppcx"/>
</p:tagLst>
</file>

<file path=ppt/tags/tag5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5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5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5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5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5&quot;/&gt;&lt;lineCharCount val=&quot;58&quot;/&gt;&lt;lineCharCount val=&quot;71&quot;/&gt;&lt;lineCharCount val=&quot;78&quot;/&gt;&lt;lineCharCount val=&quot;93&quot;/&gt;&lt;/TableIndex&gt;&lt;/ShapeTextInfo&gt;"/>
</p:tagLst>
</file>

<file path=ppt/tags/tag5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5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58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2"/>
</p:tagLst>
</file>

<file path=ppt/tags/tag585.xml><?xml version="1.0" encoding="utf-8"?>
<p:tagLst xmlns:a="http://schemas.openxmlformats.org/drawingml/2006/main" xmlns:r="http://schemas.openxmlformats.org/officeDocument/2006/relationships" xmlns:p="http://schemas.openxmlformats.org/presentationml/2006/main">
  <p:tag name="AUDIO_ID" val="436"/>
  <p:tag name="ORIGINAL_AUDIO_FILEPATH" val="C:\Documents and Settings\blankenau\My Documents\Online Events\Webcasts\AP Chemistry\Final\Audio Files\audio\683827354.mp3"/>
  <p:tag name="ELAPSEDTIME" val="105.792"/>
  <p:tag name="ARTICULATE_TITLE_TAG" val="Kinetic Energy Analyzer"/>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3"/>
  <p:tag name="TIMELINE" val="21.40/55.80/61.40/72.10/80.30/94.30"/>
  <p:tag name="PPSNARRATION" val="16,408882453,C:\Documents and Settings\blankenau\My Documents\Online Events\Webcasts\AP Chemistry\Final\Handouts\PES_Chemistry_Webcast_pptx\Media.ppcx"/>
</p:tagLst>
</file>

<file path=ppt/tags/tag5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0&quot;/&gt;&lt;/TableIndex&gt;&lt;/ShapeTextInfo&gt;"/>
</p:tagLst>
</file>

<file path=ppt/tags/tag5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9&quot;/&gt;&lt;lineCharCount val=&quot;8&quot;/&gt;&lt;lineCharCount val=&quot;10&quot;/&gt;&lt;/TableIndex&gt;&lt;/ShapeTextInfo&gt;"/>
</p:tagLst>
</file>

<file path=ppt/tags/tag5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594.xml><?xml version="1.0" encoding="utf-8"?>
<p:tagLst xmlns:a="http://schemas.openxmlformats.org/drawingml/2006/main" xmlns:r="http://schemas.openxmlformats.org/officeDocument/2006/relationships" xmlns:p="http://schemas.openxmlformats.org/presentationml/2006/main">
  <p:tag name="AUDIO_ID" val="437"/>
  <p:tag name="ARTICULATE_TITLE_TAG" val="If Kinetic Energy is too high ..."/>
  <p:tag name="ORIGINAL_AUDIO_FILEPATH" val="C:\Documents and Settings\blankenau\My Documents\Online Events\Webcasts\AP Chemistry\Final\Audio Files\audio\2090176913.mp3"/>
  <p:tag name="ELAPSEDTIME" val="20.14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3"/>
  <p:tag name="PPSNARRATION" val="17,408882453,C:\Documents and Settings\blankenau\My Documents\Online Events\Webcasts\AP Chemistry\Final\Handouts\PES_Chemistry_Webcast_pptx\Media.ppcx"/>
</p:tagLst>
</file>

<file path=ppt/tags/tag5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0&quot;/&gt;&lt;/TableIndex&gt;&lt;/ShapeTextInfo&gt;"/>
</p:tagLst>
</file>

<file path=ppt/tags/tag5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6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0&quot;/&gt;&lt;/TableIndex&gt;&lt;/ShapeTextInfo&gt;"/>
</p:tagLst>
</file>

<file path=ppt/tags/tag6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9&quot;/&gt;&lt;lineCharCount val=&quot;8&quot;/&gt;&lt;lineCharCount val=&quot;10&quot;/&gt;&lt;/TableIndex&gt;&lt;/ShapeTextInfo&gt;"/>
</p:tagLst>
</file>

<file path=ppt/tags/tag607.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608.xml><?xml version="1.0" encoding="utf-8"?>
<p:tagLst xmlns:a="http://schemas.openxmlformats.org/drawingml/2006/main" xmlns:r="http://schemas.openxmlformats.org/officeDocument/2006/relationships" xmlns:p="http://schemas.openxmlformats.org/presentationml/2006/main">
  <p:tag name="AUDIO_ID" val="438"/>
  <p:tag name="ARTICULATE_TITLE_TAG" val="If Voltage is too high ..."/>
  <p:tag name="ORIGINAL_AUDIO_FILEPATH" val="C:\Documents and Settings\blankenau\My Documents\Online Events\Webcasts\AP Chemistry\Final\Audio Files\audio\1785302495.mp3"/>
  <p:tag name="ELAPSEDTIME" val="23.87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3"/>
  <p:tag name="PPSNARRATION" val="18,408882453,C:\Documents and Settings\blankenau\My Documents\Online Events\Webcasts\AP Chemistry\Final\Handouts\PES_Chemistry_Webcast_pptx\Media.ppcx"/>
</p:tagLst>
</file>

<file path=ppt/tags/tag6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0&quot;/&gt;&lt;/TableIndex&gt;&lt;/ShapeTextInfo&gt;"/>
</p:tagLst>
</file>

<file path=ppt/tags/tag6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0&quot;/&gt;&lt;/TableIndex&gt;&lt;/ShapeTextInfo&gt;"/>
</p:tagLst>
</file>

<file path=ppt/tags/tag6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6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8&quot;/&gt;&lt;lineCharCount val=&quot;10&quot;/&gt;&lt;/TableIndex&gt;&lt;/ShapeTextInfo&gt;"/>
</p:tagLst>
</file>

<file path=ppt/tags/tag6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9&quot;/&gt;&lt;lineCharCount val=&quot;8&quot;/&gt;&lt;lineCharCount val=&quot;10&quot;/&gt;&lt;/TableIndex&gt;&lt;/ShapeTextInfo&gt;"/>
</p:tagLst>
</file>

<file path=ppt/tags/tag621.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622.xml><?xml version="1.0" encoding="utf-8"?>
<p:tagLst xmlns:a="http://schemas.openxmlformats.org/drawingml/2006/main" xmlns:r="http://schemas.openxmlformats.org/officeDocument/2006/relationships" xmlns:p="http://schemas.openxmlformats.org/presentationml/2006/main">
  <p:tag name="AUDIO_ID" val="440"/>
  <p:tag name="ORIGINAL_AUDIO_FILEPATH" val="C:\Documents and Settings\blankenau\My Documents\Online Events\Webcasts\AP Chemistry\Final\Audio Files\audio\677511539.mp3"/>
  <p:tag name="ELAPSEDTIME" val="292.892"/>
  <p:tag name="ARTICULATE_TITLE_TAG" val="Kinetic Energy Analyzer"/>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2"/>
  <p:tag name="TIMELINE" val="36.51/98.11"/>
  <p:tag name="PPSNARRATION" val="19,408882453,C:\Documents and Settings\blankenau\My Documents\Online Events\Webcasts\AP Chemistry\Final\Handouts\PES_Chemistry_Webcast_pptx\Media.ppcx"/>
</p:tagLst>
</file>

<file path=ppt/tags/tag6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7&quot;/&gt;&lt;lineCharCount val=&quot;1&quot;/&gt;&lt;/TableIndex&gt;&lt;/ShapeTextInfo&gt;"/>
</p:tagLst>
</file>

<file path=ppt/tags/tag6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6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7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7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7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7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44bc69b933c14641838c73d3e9fd3d0d"/>
</p:tagLst>
</file>

<file path=ppt/tags/tag7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7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7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26bb452cc25343569aa4a1123824f743"/>
</p:tagLst>
</file>

<file path=ppt/tags/tag7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fe9976d739284fada5c5a10932614072"/>
</p:tagLst>
</file>

<file path=ppt/tags/tag7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f33353f9422b48008923af072dab9209"/>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ee4eb37c6b3a4a8483e02348c2f06c65"/>
</p:tagLst>
</file>

<file path=ppt/tags/tag7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ef44394403024789a937904feaa81099"/>
</p:tagLst>
</file>

<file path=ppt/tags/tag7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DUPLICATEID" val="5c192b3641084e2d9f587b2f93d1f168"/>
</p:tagLst>
</file>

<file path=ppt/tags/tag7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7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8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4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MARGIN_1" val="0"/>
  <p:tag name="MARGIN_2" val="36"/>
  <p:tag name="MARGIN_3" val="72"/>
  <p:tag name="MARGIN_4" val="108"/>
  <p:tag name="MARGIN_5" val="144"/>
  <p:tag name="FONT_SIZE" val="9"/>
</p:tagLst>
</file>

<file path=ppt/tags/tag946.xml><?xml version="1.0" encoding="utf-8"?>
<p:tagLst xmlns:a="http://schemas.openxmlformats.org/drawingml/2006/main" xmlns:r="http://schemas.openxmlformats.org/officeDocument/2006/relationships" xmlns:p="http://schemas.openxmlformats.org/presentationml/2006/main">
  <p:tag name="AUDIO_ID" val="473"/>
  <p:tag name="ORIGINAL_AUDIO_FILEPATH" val="C:\Documents and Settings\blankenau\My Documents\Online Events\Webcasts\AP Chemistry\Final\Audio Files\audio\1142747096.mp3"/>
  <p:tag name="ELAPSEDTIME" val="19.86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1"/>
  <p:tag name="PPSNARRATION" val="20,408882453,C:\Documents and Settings\blankenau\My Documents\Online Events\Webcasts\AP Chemistry\Final\Handouts\PES_Chemistry_Webcast_pptx\Media.ppcx"/>
</p:tagLst>
</file>

<file path=ppt/tags/tag9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11&quot;/&gt;&lt;/TableIndex&gt;&lt;/ShapeTextInfo&gt;"/>
</p:tagLst>
</file>

<file path=ppt/tags/tag94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949.xml><?xml version="1.0" encoding="utf-8"?>
<p:tagLst xmlns:a="http://schemas.openxmlformats.org/drawingml/2006/main" xmlns:r="http://schemas.openxmlformats.org/officeDocument/2006/relationships" xmlns:p="http://schemas.openxmlformats.org/presentationml/2006/main">
  <p:tag name="AUDIO_ID" val="441"/>
  <p:tag name="ORIGINAL_AUDIO_FILEPATH" val="C:\Documents and Settings\blankenau\My Documents\Online Events\Webcasts\AP Chemistry\Final\Audio Files\audio\1366044256.mp3"/>
  <p:tag name="ELAPSEDTIME" val="111.32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9"/>
  <p:tag name="TIMELINE" val="34.54/49.74/58.14/60.34/81.74/104.34"/>
  <p:tag name="PPSNARRATION" val="21,408882453,C:\Documents and Settings\blankenau\My Documents\Online Events\Webcasts\AP Chemistry\Final\Handouts\PES_Chemistry_Webcast_pptx\Media.ppcx"/>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9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9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2&quot;/&gt;&lt;lineCharCount val=&quot;11&quot;/&gt;&lt;lineCharCount val=&quot;3&quot;/&gt;&lt;lineCharCount val=&quot;2&quot;/&gt;&lt;lineCharCount val=&quot;3&quot;/&gt;&lt;lineCharCount val=&quot;2&quot;/&gt;&lt;/TableIndex&gt;&lt;/ShapeTextInfo&gt;"/>
</p:tagLst>
</file>

<file path=ppt/tags/tag9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9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9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7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MARGIN_1" val="0"/>
  <p:tag name="MARGIN_2" val="36"/>
  <p:tag name="MARGIN_3" val="72"/>
  <p:tag name="MARGIN_4" val="108"/>
  <p:tag name="MARGIN_5" val="144"/>
  <p:tag name="FONT_SIZE" val="12"/>
</p:tagLst>
</file>

<file path=ppt/tags/tag971.xml><?xml version="1.0" encoding="utf-8"?>
<p:tagLst xmlns:a="http://schemas.openxmlformats.org/drawingml/2006/main" xmlns:r="http://schemas.openxmlformats.org/officeDocument/2006/relationships" xmlns:p="http://schemas.openxmlformats.org/presentationml/2006/main">
  <p:tag name="AUDIO_ID" val="442"/>
  <p:tag name="ORIGINAL_AUDIO_FILEPATH" val="C:\Documents and Settings\blankenau\My Documents\Online Events\Webcasts\AP Chemistry\Final\Audio Files\audio\1734685581.mp3"/>
  <p:tag name="ELAPSEDTIME" val="84.502"/>
  <p:tag name="ARTICULATE_NAV_LEVEL" val="1"/>
  <p:tag name="ARTICULATE_SLIDE_PRESENTER_GUID" val="385d0607-d5ef-4e5d-b71c-79f267c2118f"/>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 name="TIMELINE" val="1.30/14.10/18.10/19.90/21.50/23.30/25.20/41.20"/>
  <p:tag name="PPSNARRATION" val="22,408882453,C:\Documents and Settings\blankenau\My Documents\Online Events\Webcasts\AP Chemistry\Final\Handouts\PES_Chemistry_Webcast_pptx\Media.ppcx"/>
</p:tagLst>
</file>

<file path=ppt/tags/tag9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9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9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9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9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9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4&quot;/&gt;&lt;lineCharCount val=&quot;14&quot;/&gt;&lt;/TableIndex&gt;&lt;/ShapeTextInfo&gt;"/>
</p:tagLst>
</file>

<file path=ppt/tags/tag9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quot;/&gt;&lt;lineCharCount val=&quot;4&quot;/&gt;&lt;lineCharCount val=&quot;4&quot;/&gt;&lt;lineCharCount val=&quot;2&quot;/&gt;&lt;/TableIndex&gt;&lt;/ShapeTextInfo&gt;"/>
</p:tagLst>
</file>

<file path=ppt/tags/tag9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CBO016_AP_Teachers_Template_112112_FINAL">
  <a:themeElements>
    <a:clrScheme name="AP_Office">
      <a:dk1>
        <a:sysClr val="windowText" lastClr="000000"/>
      </a:dk1>
      <a:lt1>
        <a:sysClr val="window" lastClr="FFFFFF"/>
      </a:lt1>
      <a:dk2>
        <a:srgbClr val="00ADEE"/>
      </a:dk2>
      <a:lt2>
        <a:srgbClr val="72777C"/>
      </a:lt2>
      <a:accent1>
        <a:srgbClr val="005581"/>
      </a:accent1>
      <a:accent2>
        <a:srgbClr val="50A050"/>
      </a:accent2>
      <a:accent3>
        <a:srgbClr val="E6E1D2"/>
      </a:accent3>
      <a:accent4>
        <a:srgbClr val="79DCFF"/>
      </a:accent4>
      <a:accent5>
        <a:srgbClr val="B4C0C4"/>
      </a:accent5>
      <a:accent6>
        <a:srgbClr val="ED8500"/>
      </a:accent6>
      <a:hlink>
        <a:srgbClr val="0081B2"/>
      </a:hlink>
      <a:folHlink>
        <a:srgbClr val="0056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3535</TotalTime>
  <Words>5235</Words>
  <Application>Microsoft Macintosh PowerPoint</Application>
  <PresentationFormat>On-screen Show (4:3)</PresentationFormat>
  <Paragraphs>968</Paragraphs>
  <Slides>37</Slides>
  <Notes>37</Notes>
  <HiddenSlides>11</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CBO016_AP_Teachers_Template_112112_FINAL</vt:lpstr>
      <vt:lpstr>Introduction to Photoelectron Spectroscopy (PES)</vt:lpstr>
      <vt:lpstr>Various Models of the Atom</vt:lpstr>
      <vt:lpstr>Further refinements to these models have occurred with new experimental results</vt:lpstr>
      <vt:lpstr>Not all elements ‘follow the rules’</vt:lpstr>
      <vt:lpstr>How do we know?</vt:lpstr>
      <vt:lpstr>Ionization Energy</vt:lpstr>
      <vt:lpstr>Ionization Energy</vt:lpstr>
      <vt:lpstr>How do we probe further into the atom?</vt:lpstr>
      <vt:lpstr>Removing Core Electrons</vt:lpstr>
      <vt:lpstr>Removing Core Electrons</vt:lpstr>
      <vt:lpstr>PES Instrument</vt:lpstr>
      <vt:lpstr>PowerPoint Presentation</vt:lpstr>
      <vt:lpstr>PowerPoint Presentation</vt:lpstr>
      <vt:lpstr>PowerPoint Presentation</vt:lpstr>
      <vt:lpstr>PowerPoint Presentation</vt:lpstr>
      <vt:lpstr>PowerPoint Presentation</vt:lpstr>
      <vt:lpstr>Analyzing Data from PES Experiments</vt:lpstr>
      <vt:lpstr>Analyzing data from PES</vt:lpstr>
      <vt:lpstr>Analyzing data from PES</vt:lpstr>
      <vt:lpstr>Real Spectrum</vt:lpstr>
      <vt:lpstr>Auger Transitions</vt:lpstr>
      <vt:lpstr>Real Spectrum</vt:lpstr>
      <vt:lpstr>Copper vs. Chromium</vt:lpstr>
      <vt:lpstr>Mixtures of Elements</vt:lpstr>
      <vt:lpstr>PES Sample Questions</vt:lpstr>
      <vt:lpstr>Sample Question #1</vt:lpstr>
      <vt:lpstr>Sample Question #2</vt:lpstr>
      <vt:lpstr>Sample Question #3</vt:lpstr>
      <vt:lpstr>Sample Question #4</vt:lpstr>
      <vt:lpstr>Sample Question #4a</vt:lpstr>
      <vt:lpstr>Sample Question #4b</vt:lpstr>
      <vt:lpstr>Sample Question #5</vt:lpstr>
      <vt:lpstr>Sample Question #6</vt:lpstr>
      <vt:lpstr>Example Formative Assessment</vt:lpstr>
      <vt:lpstr>Quick Check – Can You Now Translate Between These Representations of Mg?</vt:lpstr>
      <vt:lpstr>Using Data to Makes Conclusions About Atomic Structure</vt:lpstr>
      <vt:lpstr>PES – Data that Shells are Divided into Subshells </vt:lpstr>
    </vt:vector>
  </TitlesOfParts>
  <Company>The College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Chemistry: Exploring Atomic Structure Using Photoelectron Spectroscopy (PES) Data</dc:title>
  <dc:creator>blankenau</dc:creator>
  <cp:lastModifiedBy>kavita</cp:lastModifiedBy>
  <cp:revision>542</cp:revision>
  <cp:lastPrinted>2014-11-06T21:11:28Z</cp:lastPrinted>
  <dcterms:created xsi:type="dcterms:W3CDTF">2013-09-06T18:13:37Z</dcterms:created>
  <dcterms:modified xsi:type="dcterms:W3CDTF">2018-07-17T02:23:47Z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Chemistry 20131018</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FD22F1B7-A50C-4642-ABEB-5B34A431B9F0</vt:lpwstr>
  </property>
  <property fmtid="{D5CDD505-2E9C-101B-9397-08002B2CF9AE}" pid="6" name="ArticulateProjectFull">
    <vt:lpwstr>C:\Documents and Settings\blankenau\My Documents\Online Events\Webcasts\AP Chemistry\Final\PES_Chemistry_Webcast_20140113v1_articulate.ppta</vt:lpwstr>
  </property>
</Properties>
</file>